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</p:sldMasterIdLst>
  <p:notesMasterIdLst>
    <p:notesMasterId r:id="rId18"/>
  </p:notesMasterIdLst>
  <p:handoutMasterIdLst>
    <p:handoutMasterId r:id="rId19"/>
  </p:handoutMasterIdLst>
  <p:sldIdLst>
    <p:sldId id="256" r:id="rId2"/>
    <p:sldId id="270" r:id="rId3"/>
    <p:sldId id="279" r:id="rId4"/>
    <p:sldId id="280" r:id="rId5"/>
    <p:sldId id="274" r:id="rId6"/>
    <p:sldId id="272" r:id="rId7"/>
    <p:sldId id="275" r:id="rId8"/>
    <p:sldId id="268" r:id="rId9"/>
    <p:sldId id="269" r:id="rId10"/>
    <p:sldId id="278" r:id="rId11"/>
    <p:sldId id="267" r:id="rId12"/>
    <p:sldId id="260" r:id="rId13"/>
    <p:sldId id="262" r:id="rId14"/>
    <p:sldId id="263" r:id="rId15"/>
    <p:sldId id="281" r:id="rId16"/>
    <p:sldId id="276" r:id="rId17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72">
          <p15:clr>
            <a:srgbClr val="A4A3A4"/>
          </p15:clr>
        </p15:guide>
        <p15:guide id="2" pos="432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0000"/>
    <a:srgbClr val="FF0000"/>
    <a:srgbClr val="FFFF00"/>
    <a:srgbClr val="CC00CC"/>
    <a:srgbClr val="FF6600"/>
    <a:srgbClr val="99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32643C4-263A-4177-ADD5-11C56433BB85}" v="4" dt="2026-08-13T19:06:25.82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2484" y="96"/>
      </p:cViewPr>
      <p:guideLst>
        <p:guide orient="horz" pos="1872"/>
        <p:guide pos="432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174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13.xml"/><Relationship Id="rId2" Type="http://schemas.openxmlformats.org/officeDocument/2006/relationships/slide" Target="slides/slide8.xml"/><Relationship Id="rId1" Type="http://schemas.openxmlformats.org/officeDocument/2006/relationships/slide" Target="slides/slide2.xml"/><Relationship Id="rId4" Type="http://schemas.openxmlformats.org/officeDocument/2006/relationships/slide" Target="slides/slide1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>
            <a:extLst>
              <a:ext uri="{FF2B5EF4-FFF2-40B4-BE49-F238E27FC236}">
                <a16:creationId xmlns:a16="http://schemas.microsoft.com/office/drawing/2014/main" id="{FB666502-DF21-5E77-21FF-4C71574DF5C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kumimoji="0" sz="1200"/>
            </a:lvl1pPr>
          </a:lstStyle>
          <a:p>
            <a:pPr>
              <a:defRPr/>
            </a:pPr>
            <a:r>
              <a:rPr lang="de-DE" altLang="de-DE"/>
              <a:t>Janssen</a:t>
            </a:r>
          </a:p>
        </p:txBody>
      </p:sp>
      <p:sp>
        <p:nvSpPr>
          <p:cNvPr id="17411" name="Rectangle 3">
            <a:extLst>
              <a:ext uri="{FF2B5EF4-FFF2-40B4-BE49-F238E27FC236}">
                <a16:creationId xmlns:a16="http://schemas.microsoft.com/office/drawing/2014/main" id="{7B59BE6A-C04B-FD07-4BFB-FDC33B1E7286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17412" name="Rectangle 4">
            <a:extLst>
              <a:ext uri="{FF2B5EF4-FFF2-40B4-BE49-F238E27FC236}">
                <a16:creationId xmlns:a16="http://schemas.microsoft.com/office/drawing/2014/main" id="{E8BE5D78-1EDD-2CB2-6769-336B08248B4E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kumimoji="0" sz="1200"/>
            </a:lvl1pPr>
          </a:lstStyle>
          <a:p>
            <a:pPr>
              <a:defRPr/>
            </a:pPr>
            <a:r>
              <a:rPr lang="de-DE" altLang="de-DE"/>
              <a:t>Bläserprojekt</a:t>
            </a:r>
          </a:p>
        </p:txBody>
      </p:sp>
      <p:sp>
        <p:nvSpPr>
          <p:cNvPr id="17413" name="Rectangle 5">
            <a:extLst>
              <a:ext uri="{FF2B5EF4-FFF2-40B4-BE49-F238E27FC236}">
                <a16:creationId xmlns:a16="http://schemas.microsoft.com/office/drawing/2014/main" id="{402DEAE7-F1AB-3A5A-26E1-6B0CBF0E9DE4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pPr>
              <a:defRPr/>
            </a:pPr>
            <a:fld id="{92386EF0-6EA8-4247-89D6-4E22B3C20922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>
            <a:extLst>
              <a:ext uri="{FF2B5EF4-FFF2-40B4-BE49-F238E27FC236}">
                <a16:creationId xmlns:a16="http://schemas.microsoft.com/office/drawing/2014/main" id="{28758219-CD83-6A57-2C4F-9458347AE74B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kumimoji="0"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6867" name="Rectangle 3">
            <a:extLst>
              <a:ext uri="{FF2B5EF4-FFF2-40B4-BE49-F238E27FC236}">
                <a16:creationId xmlns:a16="http://schemas.microsoft.com/office/drawing/2014/main" id="{328E6C7D-CE85-48DF-1F8F-122291CCE6F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3C05912C-EAD5-9919-E9E6-2F69A116B1AD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6869" name="Rectangle 5">
            <a:extLst>
              <a:ext uri="{FF2B5EF4-FFF2-40B4-BE49-F238E27FC236}">
                <a16:creationId xmlns:a16="http://schemas.microsoft.com/office/drawing/2014/main" id="{FBC8FD87-8016-A671-1431-FF35294EF6B0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 noProof="0"/>
              <a:t>Klicken Sie, um die Formate des Vorlagentextes zu bearbeiten</a:t>
            </a:r>
          </a:p>
          <a:p>
            <a:pPr lvl="1"/>
            <a:r>
              <a:rPr lang="de-DE" altLang="de-DE" noProof="0"/>
              <a:t>Zweite Ebene</a:t>
            </a:r>
          </a:p>
          <a:p>
            <a:pPr lvl="2"/>
            <a:r>
              <a:rPr lang="de-DE" altLang="de-DE" noProof="0"/>
              <a:t>Dritte Ebene</a:t>
            </a:r>
          </a:p>
          <a:p>
            <a:pPr lvl="3"/>
            <a:r>
              <a:rPr lang="de-DE" altLang="de-DE" noProof="0"/>
              <a:t>Vierte Ebene</a:t>
            </a:r>
          </a:p>
          <a:p>
            <a:pPr lvl="4"/>
            <a:r>
              <a:rPr lang="de-DE" altLang="de-DE" noProof="0"/>
              <a:t>Fünfte Ebene</a:t>
            </a:r>
          </a:p>
        </p:txBody>
      </p:sp>
      <p:sp>
        <p:nvSpPr>
          <p:cNvPr id="36870" name="Rectangle 6">
            <a:extLst>
              <a:ext uri="{FF2B5EF4-FFF2-40B4-BE49-F238E27FC236}">
                <a16:creationId xmlns:a16="http://schemas.microsoft.com/office/drawing/2014/main" id="{F3088F82-91B8-2E38-F359-A0722EBC8D6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kumimoji="0" sz="1200"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36871" name="Rectangle 7">
            <a:extLst>
              <a:ext uri="{FF2B5EF4-FFF2-40B4-BE49-F238E27FC236}">
                <a16:creationId xmlns:a16="http://schemas.microsoft.com/office/drawing/2014/main" id="{A7A69996-71E3-CE41-40A0-0DF3FA7ADBE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pPr>
              <a:defRPr/>
            </a:pPr>
            <a:fld id="{AF9722AE-B777-490B-91CA-925ACB3AD5D8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57FB307A-C5D0-E9A8-E00F-EC2CE0ADE83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F398A022-40C3-4C12-9935-3882481BAC70}" type="slidenum">
              <a:rPr kumimoji="0" lang="de-DE" altLang="de-DE" sz="1200" smtClean="0"/>
              <a:pPr/>
              <a:t>1</a:t>
            </a:fld>
            <a:endParaRPr kumimoji="0" lang="de-DE" altLang="de-DE" sz="1200"/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DB57B1EC-12E8-E296-A2DA-7F16B69C5C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98896195-4D55-18FC-17CE-A12499783D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>
            <a:extLst>
              <a:ext uri="{FF2B5EF4-FFF2-40B4-BE49-F238E27FC236}">
                <a16:creationId xmlns:a16="http://schemas.microsoft.com/office/drawing/2014/main" id="{0DE77F73-456E-EBCB-6099-509FCC7086A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98E7F0B7-E629-4428-92FA-FFA49FAFB4E6}" type="slidenum">
              <a:rPr kumimoji="0" lang="de-DE" altLang="de-DE" sz="1200" smtClean="0"/>
              <a:pPr/>
              <a:t>2</a:t>
            </a:fld>
            <a:endParaRPr kumimoji="0" lang="de-DE" altLang="de-DE" sz="1200"/>
          </a:p>
        </p:txBody>
      </p:sp>
      <p:sp>
        <p:nvSpPr>
          <p:cNvPr id="8195" name="Rectangle 2">
            <a:extLst>
              <a:ext uri="{FF2B5EF4-FFF2-40B4-BE49-F238E27FC236}">
                <a16:creationId xmlns:a16="http://schemas.microsoft.com/office/drawing/2014/main" id="{53B0DE8F-7D29-451F-6360-007B14C9CA6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>
            <a:extLst>
              <a:ext uri="{FF2B5EF4-FFF2-40B4-BE49-F238E27FC236}">
                <a16:creationId xmlns:a16="http://schemas.microsoft.com/office/drawing/2014/main" id="{E6EAECA7-F4FB-5CD0-8392-29509E5689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DE2A651A-6AB6-5F29-A4E9-C693B43224D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C0199FFC-3421-4579-AF52-224E918FF509}" type="slidenum">
              <a:rPr kumimoji="0" lang="de-DE" altLang="de-DE" sz="1200" smtClean="0"/>
              <a:pPr/>
              <a:t>6</a:t>
            </a:fld>
            <a:endParaRPr kumimoji="0" lang="de-DE" altLang="de-DE" sz="1200"/>
          </a:p>
        </p:txBody>
      </p:sp>
      <p:sp>
        <p:nvSpPr>
          <p:cNvPr id="13315" name="Rectangle 1026">
            <a:extLst>
              <a:ext uri="{FF2B5EF4-FFF2-40B4-BE49-F238E27FC236}">
                <a16:creationId xmlns:a16="http://schemas.microsoft.com/office/drawing/2014/main" id="{710AE6E0-B7FD-6B9B-269D-AC1DE15B352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1027">
            <a:extLst>
              <a:ext uri="{FF2B5EF4-FFF2-40B4-BE49-F238E27FC236}">
                <a16:creationId xmlns:a16="http://schemas.microsoft.com/office/drawing/2014/main" id="{7795D511-1BDF-5B8C-9040-53365198F39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 altLang="de-DE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888A727D-40FC-B2DE-ABBA-9E6834FDE2D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7FD5D7F8-1CE6-4A21-8D9C-047AC605E2C7}" type="slidenum">
              <a:rPr kumimoji="0" lang="de-DE" altLang="de-DE" sz="1200" smtClean="0"/>
              <a:pPr/>
              <a:t>10</a:t>
            </a:fld>
            <a:endParaRPr kumimoji="0" lang="de-DE" altLang="de-DE" sz="1200"/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EECAF9D9-1D1D-B275-E1F4-056BE489223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510BB910-CCEE-35D6-CB49-294E8294313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de-DE" altLang="de-DE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id="{1A83F116-6604-9EC4-D5D0-0BF606C23794}"/>
              </a:ext>
            </a:extLst>
          </p:cNvPr>
          <p:cNvSpPr>
            <a:spLocks noChangeArrowheads="1"/>
          </p:cNvSpPr>
          <p:nvPr/>
        </p:nvSpPr>
        <p:spPr bwMode="invGray">
          <a:xfrm>
            <a:off x="8809038" y="0"/>
            <a:ext cx="334962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algn="r">
              <a:defRPr/>
            </a:pPr>
            <a:endParaRPr lang="de-DE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8E6A5000-8F69-6E37-CD6A-7F8131DE8990}"/>
              </a:ext>
            </a:extLst>
          </p:cNvPr>
          <p:cNvSpPr>
            <a:spLocks/>
          </p:cNvSpPr>
          <p:nvPr/>
        </p:nvSpPr>
        <p:spPr bwMode="white">
          <a:xfrm>
            <a:off x="-9525" y="4489450"/>
            <a:ext cx="5754688" cy="2368550"/>
          </a:xfrm>
          <a:custGeom>
            <a:avLst/>
            <a:gdLst>
              <a:gd name="T0" fmla="*/ 0 w 3625"/>
              <a:gd name="T1" fmla="*/ 2147483646 h 1492"/>
              <a:gd name="T2" fmla="*/ 0 w 3625"/>
              <a:gd name="T3" fmla="*/ 0 h 1492"/>
              <a:gd name="T4" fmla="*/ 2147483646 w 3625"/>
              <a:gd name="T5" fmla="*/ 2147483646 h 1492"/>
              <a:gd name="T6" fmla="*/ 2147483646 w 3625"/>
              <a:gd name="T7" fmla="*/ 2147483646 h 1492"/>
              <a:gd name="T8" fmla="*/ 2147483646 w 3625"/>
              <a:gd name="T9" fmla="*/ 2147483646 h 1492"/>
              <a:gd name="T10" fmla="*/ 2147483646 w 3625"/>
              <a:gd name="T11" fmla="*/ 2147483646 h 1492"/>
              <a:gd name="T12" fmla="*/ 2147483646 w 3625"/>
              <a:gd name="T13" fmla="*/ 2147483646 h 1492"/>
              <a:gd name="T14" fmla="*/ 2147483646 w 3625"/>
              <a:gd name="T15" fmla="*/ 2147483646 h 1492"/>
              <a:gd name="T16" fmla="*/ 2147483646 w 3625"/>
              <a:gd name="T17" fmla="*/ 2147483646 h 1492"/>
              <a:gd name="T18" fmla="*/ 2147483646 w 3625"/>
              <a:gd name="T19" fmla="*/ 2147483646 h 1492"/>
              <a:gd name="T20" fmla="*/ 2147483646 w 3625"/>
              <a:gd name="T21" fmla="*/ 2147483646 h 1492"/>
              <a:gd name="T22" fmla="*/ 2147483646 w 3625"/>
              <a:gd name="T23" fmla="*/ 2147483646 h 1492"/>
              <a:gd name="T24" fmla="*/ 2147483646 w 3625"/>
              <a:gd name="T25" fmla="*/ 2147483646 h 1492"/>
              <a:gd name="T26" fmla="*/ 2147483646 w 3625"/>
              <a:gd name="T27" fmla="*/ 2147483646 h 1492"/>
              <a:gd name="T28" fmla="*/ 2147483646 w 3625"/>
              <a:gd name="T29" fmla="*/ 2147483646 h 1492"/>
              <a:gd name="T30" fmla="*/ 2147483646 w 3625"/>
              <a:gd name="T31" fmla="*/ 2147483646 h 1492"/>
              <a:gd name="T32" fmla="*/ 2147483646 w 3625"/>
              <a:gd name="T33" fmla="*/ 2147483646 h 1492"/>
              <a:gd name="T34" fmla="*/ 2147483646 w 3625"/>
              <a:gd name="T35" fmla="*/ 2147483646 h 1492"/>
              <a:gd name="T36" fmla="*/ 2147483646 w 3625"/>
              <a:gd name="T37" fmla="*/ 2147483646 h 1492"/>
              <a:gd name="T38" fmla="*/ 2147483646 w 3625"/>
              <a:gd name="T39" fmla="*/ 2147483646 h 1492"/>
              <a:gd name="T40" fmla="*/ 2147483646 w 3625"/>
              <a:gd name="T41" fmla="*/ 2147483646 h 1492"/>
              <a:gd name="T42" fmla="*/ 2147483646 w 3625"/>
              <a:gd name="T43" fmla="*/ 2147483646 h 1492"/>
              <a:gd name="T44" fmla="*/ 2147483646 w 3625"/>
              <a:gd name="T45" fmla="*/ 2147483646 h 1492"/>
              <a:gd name="T46" fmla="*/ 2147483646 w 3625"/>
              <a:gd name="T47" fmla="*/ 2147483646 h 1492"/>
              <a:gd name="T48" fmla="*/ 2147483646 w 3625"/>
              <a:gd name="T49" fmla="*/ 2147483646 h 1492"/>
              <a:gd name="T50" fmla="*/ 2147483646 w 3625"/>
              <a:gd name="T51" fmla="*/ 2147483646 h 1492"/>
              <a:gd name="T52" fmla="*/ 0 w 3625"/>
              <a:gd name="T53" fmla="*/ 2147483646 h 1492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3625" h="1492">
                <a:moveTo>
                  <a:pt x="0" y="1491"/>
                </a:moveTo>
                <a:lnTo>
                  <a:pt x="0" y="0"/>
                </a:lnTo>
                <a:lnTo>
                  <a:pt x="171" y="3"/>
                </a:lnTo>
                <a:lnTo>
                  <a:pt x="355" y="9"/>
                </a:lnTo>
                <a:lnTo>
                  <a:pt x="499" y="21"/>
                </a:lnTo>
                <a:lnTo>
                  <a:pt x="650" y="36"/>
                </a:lnTo>
                <a:lnTo>
                  <a:pt x="809" y="54"/>
                </a:lnTo>
                <a:lnTo>
                  <a:pt x="957" y="78"/>
                </a:lnTo>
                <a:lnTo>
                  <a:pt x="1119" y="105"/>
                </a:lnTo>
                <a:lnTo>
                  <a:pt x="1261" y="133"/>
                </a:lnTo>
                <a:lnTo>
                  <a:pt x="1441" y="175"/>
                </a:lnTo>
                <a:lnTo>
                  <a:pt x="1598" y="217"/>
                </a:lnTo>
                <a:lnTo>
                  <a:pt x="1763" y="269"/>
                </a:lnTo>
                <a:lnTo>
                  <a:pt x="1887" y="308"/>
                </a:lnTo>
                <a:lnTo>
                  <a:pt x="2085" y="384"/>
                </a:lnTo>
                <a:lnTo>
                  <a:pt x="2230" y="444"/>
                </a:lnTo>
                <a:lnTo>
                  <a:pt x="2456" y="547"/>
                </a:lnTo>
                <a:lnTo>
                  <a:pt x="2666" y="662"/>
                </a:lnTo>
                <a:lnTo>
                  <a:pt x="2859" y="786"/>
                </a:lnTo>
                <a:lnTo>
                  <a:pt x="3046" y="920"/>
                </a:lnTo>
                <a:lnTo>
                  <a:pt x="3193" y="1038"/>
                </a:lnTo>
                <a:lnTo>
                  <a:pt x="3332" y="1168"/>
                </a:lnTo>
                <a:lnTo>
                  <a:pt x="3440" y="1280"/>
                </a:lnTo>
                <a:lnTo>
                  <a:pt x="3524" y="1380"/>
                </a:lnTo>
                <a:lnTo>
                  <a:pt x="3624" y="1491"/>
                </a:lnTo>
                <a:lnTo>
                  <a:pt x="3608" y="1491"/>
                </a:lnTo>
                <a:lnTo>
                  <a:pt x="0" y="1491"/>
                </a:lnTo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FDF44543-7645-D886-16B2-D7F0B9A5EB58}"/>
              </a:ext>
            </a:extLst>
          </p:cNvPr>
          <p:cNvSpPr>
            <a:spLocks/>
          </p:cNvSpPr>
          <p:nvPr/>
        </p:nvSpPr>
        <p:spPr bwMode="white">
          <a:xfrm>
            <a:off x="0" y="3817938"/>
            <a:ext cx="8164513" cy="3019425"/>
          </a:xfrm>
          <a:custGeom>
            <a:avLst/>
            <a:gdLst>
              <a:gd name="T0" fmla="*/ 2147483646 w 5143"/>
              <a:gd name="T1" fmla="*/ 2147483646 h 1902"/>
              <a:gd name="T2" fmla="*/ 2147483646 w 5143"/>
              <a:gd name="T3" fmla="*/ 2147483646 h 1902"/>
              <a:gd name="T4" fmla="*/ 2147483646 w 5143"/>
              <a:gd name="T5" fmla="*/ 2147483646 h 1902"/>
              <a:gd name="T6" fmla="*/ 2147483646 w 5143"/>
              <a:gd name="T7" fmla="*/ 2147483646 h 1902"/>
              <a:gd name="T8" fmla="*/ 2147483646 w 5143"/>
              <a:gd name="T9" fmla="*/ 2147483646 h 1902"/>
              <a:gd name="T10" fmla="*/ 2147483646 w 5143"/>
              <a:gd name="T11" fmla="*/ 2147483646 h 1902"/>
              <a:gd name="T12" fmla="*/ 2147483646 w 5143"/>
              <a:gd name="T13" fmla="*/ 2147483646 h 1902"/>
              <a:gd name="T14" fmla="*/ 2147483646 w 5143"/>
              <a:gd name="T15" fmla="*/ 2147483646 h 1902"/>
              <a:gd name="T16" fmla="*/ 2147483646 w 5143"/>
              <a:gd name="T17" fmla="*/ 2147483646 h 1902"/>
              <a:gd name="T18" fmla="*/ 2147483646 w 5143"/>
              <a:gd name="T19" fmla="*/ 2147483646 h 1902"/>
              <a:gd name="T20" fmla="*/ 2147483646 w 5143"/>
              <a:gd name="T21" fmla="*/ 2147483646 h 1902"/>
              <a:gd name="T22" fmla="*/ 0 w 5143"/>
              <a:gd name="T23" fmla="*/ 0 h 1902"/>
              <a:gd name="T24" fmla="*/ 0 w 5143"/>
              <a:gd name="T25" fmla="*/ 2147483646 h 1902"/>
              <a:gd name="T26" fmla="*/ 0 w 5143"/>
              <a:gd name="T27" fmla="*/ 2147483646 h 1902"/>
              <a:gd name="T28" fmla="*/ 0 w 5143"/>
              <a:gd name="T29" fmla="*/ 2147483646 h 1902"/>
              <a:gd name="T30" fmla="*/ 0 w 5143"/>
              <a:gd name="T31" fmla="*/ 2147483646 h 1902"/>
              <a:gd name="T32" fmla="*/ 2147483646 w 5143"/>
              <a:gd name="T33" fmla="*/ 2147483646 h 1902"/>
              <a:gd name="T34" fmla="*/ 2147483646 w 5143"/>
              <a:gd name="T35" fmla="*/ 2147483646 h 1902"/>
              <a:gd name="T36" fmla="*/ 2147483646 w 5143"/>
              <a:gd name="T37" fmla="*/ 2147483646 h 1902"/>
              <a:gd name="T38" fmla="*/ 2147483646 w 5143"/>
              <a:gd name="T39" fmla="*/ 2147483646 h 1902"/>
              <a:gd name="T40" fmla="*/ 2147483646 w 5143"/>
              <a:gd name="T41" fmla="*/ 2147483646 h 1902"/>
              <a:gd name="T42" fmla="*/ 2147483646 w 5143"/>
              <a:gd name="T43" fmla="*/ 2147483646 h 1902"/>
              <a:gd name="T44" fmla="*/ 2147483646 w 5143"/>
              <a:gd name="T45" fmla="*/ 2147483646 h 1902"/>
              <a:gd name="T46" fmla="*/ 2147483646 w 5143"/>
              <a:gd name="T47" fmla="*/ 2147483646 h 1902"/>
              <a:gd name="T48" fmla="*/ 2147483646 w 5143"/>
              <a:gd name="T49" fmla="*/ 2147483646 h 1902"/>
              <a:gd name="T50" fmla="*/ 2147483646 w 5143"/>
              <a:gd name="T51" fmla="*/ 2147483646 h 1902"/>
              <a:gd name="T52" fmla="*/ 2147483646 w 5143"/>
              <a:gd name="T53" fmla="*/ 2147483646 h 1902"/>
              <a:gd name="T54" fmla="*/ 2147483646 w 5143"/>
              <a:gd name="T55" fmla="*/ 2147483646 h 1902"/>
              <a:gd name="T56" fmla="*/ 2147483646 w 5143"/>
              <a:gd name="T57" fmla="*/ 2147483646 h 1902"/>
              <a:gd name="T58" fmla="*/ 2147483646 w 5143"/>
              <a:gd name="T59" fmla="*/ 2147483646 h 1902"/>
              <a:gd name="T60" fmla="*/ 2147483646 w 5143"/>
              <a:gd name="T61" fmla="*/ 2147483646 h 1902"/>
              <a:gd name="T62" fmla="*/ 2147483646 w 5143"/>
              <a:gd name="T63" fmla="*/ 2147483646 h 1902"/>
              <a:gd name="T64" fmla="*/ 2147483646 w 5143"/>
              <a:gd name="T65" fmla="*/ 2147483646 h 1902"/>
              <a:gd name="T66" fmla="*/ 2147483646 w 5143"/>
              <a:gd name="T67" fmla="*/ 2147483646 h 1902"/>
              <a:gd name="T68" fmla="*/ 2147483646 w 5143"/>
              <a:gd name="T69" fmla="*/ 2147483646 h 1902"/>
              <a:gd name="T70" fmla="*/ 2147483646 w 5143"/>
              <a:gd name="T71" fmla="*/ 2147483646 h 1902"/>
              <a:gd name="T72" fmla="*/ 2147483646 w 5143"/>
              <a:gd name="T73" fmla="*/ 2147483646 h 1902"/>
              <a:gd name="T74" fmla="*/ 2147483646 w 5143"/>
              <a:gd name="T75" fmla="*/ 2147483646 h 1902"/>
              <a:gd name="T76" fmla="*/ 2147483646 w 5143"/>
              <a:gd name="T77" fmla="*/ 2147483646 h 1902"/>
              <a:gd name="T78" fmla="*/ 2147483646 w 5143"/>
              <a:gd name="T79" fmla="*/ 2147483646 h 1902"/>
              <a:gd name="T80" fmla="*/ 2147483646 w 5143"/>
              <a:gd name="T81" fmla="*/ 2147483646 h 1902"/>
              <a:gd name="T82" fmla="*/ 2147483646 w 5143"/>
              <a:gd name="T83" fmla="*/ 2147483646 h 1902"/>
              <a:gd name="T84" fmla="*/ 2147483646 w 5143"/>
              <a:gd name="T85" fmla="*/ 2147483646 h 1902"/>
              <a:gd name="T86" fmla="*/ 2147483646 w 5143"/>
              <a:gd name="T87" fmla="*/ 2147483646 h 1902"/>
              <a:gd name="T88" fmla="*/ 2147483646 w 5143"/>
              <a:gd name="T89" fmla="*/ 2147483646 h 1902"/>
              <a:gd name="T90" fmla="*/ 2147483646 w 5143"/>
              <a:gd name="T91" fmla="*/ 2147483646 h 1902"/>
              <a:gd name="T92" fmla="*/ 2147483646 w 5143"/>
              <a:gd name="T93" fmla="*/ 2147483646 h 1902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5143" h="1902">
                <a:moveTo>
                  <a:pt x="2718" y="405"/>
                </a:moveTo>
                <a:lnTo>
                  <a:pt x="2466" y="333"/>
                </a:lnTo>
                <a:lnTo>
                  <a:pt x="2202" y="261"/>
                </a:lnTo>
                <a:lnTo>
                  <a:pt x="1929" y="198"/>
                </a:lnTo>
                <a:lnTo>
                  <a:pt x="1695" y="153"/>
                </a:lnTo>
                <a:lnTo>
                  <a:pt x="1434" y="111"/>
                </a:lnTo>
                <a:lnTo>
                  <a:pt x="1188" y="75"/>
                </a:lnTo>
                <a:lnTo>
                  <a:pt x="957" y="48"/>
                </a:lnTo>
                <a:lnTo>
                  <a:pt x="747" y="30"/>
                </a:lnTo>
                <a:lnTo>
                  <a:pt x="501" y="15"/>
                </a:lnTo>
                <a:lnTo>
                  <a:pt x="246" y="3"/>
                </a:lnTo>
                <a:lnTo>
                  <a:pt x="0" y="0"/>
                </a:lnTo>
                <a:lnTo>
                  <a:pt x="0" y="275"/>
                </a:lnTo>
                <a:lnTo>
                  <a:pt x="0" y="345"/>
                </a:lnTo>
                <a:lnTo>
                  <a:pt x="0" y="275"/>
                </a:lnTo>
                <a:lnTo>
                  <a:pt x="0" y="342"/>
                </a:lnTo>
                <a:lnTo>
                  <a:pt x="339" y="351"/>
                </a:lnTo>
                <a:lnTo>
                  <a:pt x="606" y="372"/>
                </a:lnTo>
                <a:lnTo>
                  <a:pt x="852" y="399"/>
                </a:lnTo>
                <a:lnTo>
                  <a:pt x="1068" y="435"/>
                </a:lnTo>
                <a:lnTo>
                  <a:pt x="1275" y="474"/>
                </a:lnTo>
                <a:lnTo>
                  <a:pt x="1545" y="540"/>
                </a:lnTo>
                <a:lnTo>
                  <a:pt x="1761" y="603"/>
                </a:lnTo>
                <a:lnTo>
                  <a:pt x="1971" y="678"/>
                </a:lnTo>
                <a:lnTo>
                  <a:pt x="2166" y="747"/>
                </a:lnTo>
                <a:lnTo>
                  <a:pt x="2397" y="852"/>
                </a:lnTo>
                <a:lnTo>
                  <a:pt x="2613" y="960"/>
                </a:lnTo>
                <a:lnTo>
                  <a:pt x="2832" y="1095"/>
                </a:lnTo>
                <a:lnTo>
                  <a:pt x="3012" y="1212"/>
                </a:lnTo>
                <a:lnTo>
                  <a:pt x="3186" y="1347"/>
                </a:lnTo>
                <a:lnTo>
                  <a:pt x="3351" y="1497"/>
                </a:lnTo>
                <a:lnTo>
                  <a:pt x="3480" y="1629"/>
                </a:lnTo>
                <a:lnTo>
                  <a:pt x="3612" y="1785"/>
                </a:lnTo>
                <a:lnTo>
                  <a:pt x="3699" y="1901"/>
                </a:lnTo>
                <a:lnTo>
                  <a:pt x="5142" y="1901"/>
                </a:lnTo>
                <a:lnTo>
                  <a:pt x="5076" y="1827"/>
                </a:lnTo>
                <a:lnTo>
                  <a:pt x="4968" y="1707"/>
                </a:lnTo>
                <a:lnTo>
                  <a:pt x="4797" y="1539"/>
                </a:lnTo>
                <a:lnTo>
                  <a:pt x="4617" y="1383"/>
                </a:lnTo>
                <a:lnTo>
                  <a:pt x="4410" y="1221"/>
                </a:lnTo>
                <a:lnTo>
                  <a:pt x="4185" y="1071"/>
                </a:lnTo>
                <a:lnTo>
                  <a:pt x="3960" y="939"/>
                </a:lnTo>
                <a:lnTo>
                  <a:pt x="3708" y="801"/>
                </a:lnTo>
                <a:lnTo>
                  <a:pt x="3492" y="702"/>
                </a:lnTo>
                <a:lnTo>
                  <a:pt x="3231" y="588"/>
                </a:lnTo>
                <a:lnTo>
                  <a:pt x="2964" y="489"/>
                </a:lnTo>
                <a:lnTo>
                  <a:pt x="2718" y="405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22074972-2575-10CE-24BA-E1BBC25A8074}"/>
              </a:ext>
            </a:extLst>
          </p:cNvPr>
          <p:cNvSpPr>
            <a:spLocks/>
          </p:cNvSpPr>
          <p:nvPr/>
        </p:nvSpPr>
        <p:spPr bwMode="white">
          <a:xfrm>
            <a:off x="0" y="3146425"/>
            <a:ext cx="9144000" cy="3690938"/>
          </a:xfrm>
          <a:custGeom>
            <a:avLst/>
            <a:gdLst>
              <a:gd name="T0" fmla="*/ 0 w 5760"/>
              <a:gd name="T1" fmla="*/ 0 h 2325"/>
              <a:gd name="T2" fmla="*/ 0 w 5760"/>
              <a:gd name="T3" fmla="*/ 2147483646 h 2325"/>
              <a:gd name="T4" fmla="*/ 2147483646 w 5760"/>
              <a:gd name="T5" fmla="*/ 2147483646 h 2325"/>
              <a:gd name="T6" fmla="*/ 2147483646 w 5760"/>
              <a:gd name="T7" fmla="*/ 2147483646 h 2325"/>
              <a:gd name="T8" fmla="*/ 2147483646 w 5760"/>
              <a:gd name="T9" fmla="*/ 2147483646 h 2325"/>
              <a:gd name="T10" fmla="*/ 2147483646 w 5760"/>
              <a:gd name="T11" fmla="*/ 2147483646 h 2325"/>
              <a:gd name="T12" fmla="*/ 2147483646 w 5760"/>
              <a:gd name="T13" fmla="*/ 2147483646 h 2325"/>
              <a:gd name="T14" fmla="*/ 2147483646 w 5760"/>
              <a:gd name="T15" fmla="*/ 2147483646 h 2325"/>
              <a:gd name="T16" fmla="*/ 2147483646 w 5760"/>
              <a:gd name="T17" fmla="*/ 2147483646 h 2325"/>
              <a:gd name="T18" fmla="*/ 2147483646 w 5760"/>
              <a:gd name="T19" fmla="*/ 2147483646 h 2325"/>
              <a:gd name="T20" fmla="*/ 2147483646 w 5760"/>
              <a:gd name="T21" fmla="*/ 2147483646 h 2325"/>
              <a:gd name="T22" fmla="*/ 2147483646 w 5760"/>
              <a:gd name="T23" fmla="*/ 2147483646 h 2325"/>
              <a:gd name="T24" fmla="*/ 2147483646 w 5760"/>
              <a:gd name="T25" fmla="*/ 2147483646 h 2325"/>
              <a:gd name="T26" fmla="*/ 2147483646 w 5760"/>
              <a:gd name="T27" fmla="*/ 2147483646 h 2325"/>
              <a:gd name="T28" fmla="*/ 2147483646 w 5760"/>
              <a:gd name="T29" fmla="*/ 2147483646 h 2325"/>
              <a:gd name="T30" fmla="*/ 2147483646 w 5760"/>
              <a:gd name="T31" fmla="*/ 2147483646 h 2325"/>
              <a:gd name="T32" fmla="*/ 2147483646 w 5760"/>
              <a:gd name="T33" fmla="*/ 2147483646 h 2325"/>
              <a:gd name="T34" fmla="*/ 2147483646 w 5760"/>
              <a:gd name="T35" fmla="*/ 2147483646 h 2325"/>
              <a:gd name="T36" fmla="*/ 2147483646 w 5760"/>
              <a:gd name="T37" fmla="*/ 2147483646 h 2325"/>
              <a:gd name="T38" fmla="*/ 2147483646 w 5760"/>
              <a:gd name="T39" fmla="*/ 2147483646 h 2325"/>
              <a:gd name="T40" fmla="*/ 2147483646 w 5760"/>
              <a:gd name="T41" fmla="*/ 2147483646 h 2325"/>
              <a:gd name="T42" fmla="*/ 2147483646 w 5760"/>
              <a:gd name="T43" fmla="*/ 2147483646 h 2325"/>
              <a:gd name="T44" fmla="*/ 2147483646 w 5760"/>
              <a:gd name="T45" fmla="*/ 2147483646 h 2325"/>
              <a:gd name="T46" fmla="*/ 2147483646 w 5760"/>
              <a:gd name="T47" fmla="*/ 2147483646 h 2325"/>
              <a:gd name="T48" fmla="*/ 2147483646 w 5760"/>
              <a:gd name="T49" fmla="*/ 2147483646 h 2325"/>
              <a:gd name="T50" fmla="*/ 2147483646 w 5760"/>
              <a:gd name="T51" fmla="*/ 2147483646 h 2325"/>
              <a:gd name="T52" fmla="*/ 2147483646 w 5760"/>
              <a:gd name="T53" fmla="*/ 2147483646 h 2325"/>
              <a:gd name="T54" fmla="*/ 2147483646 w 5760"/>
              <a:gd name="T55" fmla="*/ 2147483646 h 2325"/>
              <a:gd name="T56" fmla="*/ 2147483646 w 5760"/>
              <a:gd name="T57" fmla="*/ 2147483646 h 2325"/>
              <a:gd name="T58" fmla="*/ 2147483646 w 5760"/>
              <a:gd name="T59" fmla="*/ 2147483646 h 2325"/>
              <a:gd name="T60" fmla="*/ 2147483646 w 5760"/>
              <a:gd name="T61" fmla="*/ 2147483646 h 2325"/>
              <a:gd name="T62" fmla="*/ 2147483646 w 5760"/>
              <a:gd name="T63" fmla="*/ 2147483646 h 2325"/>
              <a:gd name="T64" fmla="*/ 2147483646 w 5760"/>
              <a:gd name="T65" fmla="*/ 2147483646 h 2325"/>
              <a:gd name="T66" fmla="*/ 2147483646 w 5760"/>
              <a:gd name="T67" fmla="*/ 2147483646 h 2325"/>
              <a:gd name="T68" fmla="*/ 2147483646 w 5760"/>
              <a:gd name="T69" fmla="*/ 2147483646 h 2325"/>
              <a:gd name="T70" fmla="*/ 2147483646 w 5760"/>
              <a:gd name="T71" fmla="*/ 2147483646 h 2325"/>
              <a:gd name="T72" fmla="*/ 2147483646 w 5760"/>
              <a:gd name="T73" fmla="*/ 2147483646 h 2325"/>
              <a:gd name="T74" fmla="*/ 2147483646 w 5760"/>
              <a:gd name="T75" fmla="*/ 2147483646 h 2325"/>
              <a:gd name="T76" fmla="*/ 2147483646 w 5760"/>
              <a:gd name="T77" fmla="*/ 2147483646 h 2325"/>
              <a:gd name="T78" fmla="*/ 2147483646 w 5760"/>
              <a:gd name="T79" fmla="*/ 2147483646 h 2325"/>
              <a:gd name="T80" fmla="*/ 2147483646 w 5760"/>
              <a:gd name="T81" fmla="*/ 2147483646 h 2325"/>
              <a:gd name="T82" fmla="*/ 2147483646 w 5760"/>
              <a:gd name="T83" fmla="*/ 2147483646 h 2325"/>
              <a:gd name="T84" fmla="*/ 2147483646 w 5760"/>
              <a:gd name="T85" fmla="*/ 2147483646 h 2325"/>
              <a:gd name="T86" fmla="*/ 2147483646 w 5760"/>
              <a:gd name="T87" fmla="*/ 2147483646 h 2325"/>
              <a:gd name="T88" fmla="*/ 2147483646 w 5760"/>
              <a:gd name="T89" fmla="*/ 2147483646 h 2325"/>
              <a:gd name="T90" fmla="*/ 2147483646 w 5760"/>
              <a:gd name="T91" fmla="*/ 2147483646 h 2325"/>
              <a:gd name="T92" fmla="*/ 2147483646 w 5760"/>
              <a:gd name="T93" fmla="*/ 2147483646 h 2325"/>
              <a:gd name="T94" fmla="*/ 2147483646 w 5760"/>
              <a:gd name="T95" fmla="*/ 2147483646 h 2325"/>
              <a:gd name="T96" fmla="*/ 2147483646 w 5760"/>
              <a:gd name="T97" fmla="*/ 2147483646 h 2325"/>
              <a:gd name="T98" fmla="*/ 2147483646 w 5760"/>
              <a:gd name="T99" fmla="*/ 2147483646 h 2325"/>
              <a:gd name="T100" fmla="*/ 2147483646 w 5760"/>
              <a:gd name="T101" fmla="*/ 2147483646 h 2325"/>
              <a:gd name="T102" fmla="*/ 0 w 5760"/>
              <a:gd name="T103" fmla="*/ 0 h 2325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5760" h="2325">
                <a:moveTo>
                  <a:pt x="0" y="0"/>
                </a:moveTo>
                <a:lnTo>
                  <a:pt x="0" y="339"/>
                </a:lnTo>
                <a:lnTo>
                  <a:pt x="558" y="357"/>
                </a:lnTo>
                <a:lnTo>
                  <a:pt x="807" y="375"/>
                </a:lnTo>
                <a:lnTo>
                  <a:pt x="1056" y="399"/>
                </a:lnTo>
                <a:lnTo>
                  <a:pt x="1272" y="426"/>
                </a:lnTo>
                <a:lnTo>
                  <a:pt x="1539" y="465"/>
                </a:lnTo>
                <a:lnTo>
                  <a:pt x="1791" y="510"/>
                </a:lnTo>
                <a:lnTo>
                  <a:pt x="2076" y="570"/>
                </a:lnTo>
                <a:lnTo>
                  <a:pt x="2334" y="630"/>
                </a:lnTo>
                <a:lnTo>
                  <a:pt x="2544" y="687"/>
                </a:lnTo>
                <a:lnTo>
                  <a:pt x="2775" y="759"/>
                </a:lnTo>
                <a:lnTo>
                  <a:pt x="3003" y="837"/>
                </a:lnTo>
                <a:lnTo>
                  <a:pt x="3231" y="924"/>
                </a:lnTo>
                <a:lnTo>
                  <a:pt x="3438" y="1005"/>
                </a:lnTo>
                <a:lnTo>
                  <a:pt x="3663" y="1110"/>
                </a:lnTo>
                <a:lnTo>
                  <a:pt x="3903" y="1233"/>
                </a:lnTo>
                <a:lnTo>
                  <a:pt x="4149" y="1374"/>
                </a:lnTo>
                <a:lnTo>
                  <a:pt x="4353" y="1506"/>
                </a:lnTo>
                <a:lnTo>
                  <a:pt x="4491" y="1602"/>
                </a:lnTo>
                <a:lnTo>
                  <a:pt x="4668" y="1740"/>
                </a:lnTo>
                <a:lnTo>
                  <a:pt x="4824" y="1875"/>
                </a:lnTo>
                <a:lnTo>
                  <a:pt x="4968" y="2016"/>
                </a:lnTo>
                <a:lnTo>
                  <a:pt x="5100" y="2154"/>
                </a:lnTo>
                <a:lnTo>
                  <a:pt x="5238" y="2324"/>
                </a:lnTo>
                <a:lnTo>
                  <a:pt x="5759" y="2324"/>
                </a:lnTo>
                <a:lnTo>
                  <a:pt x="5759" y="1245"/>
                </a:lnTo>
                <a:lnTo>
                  <a:pt x="5580" y="1119"/>
                </a:lnTo>
                <a:lnTo>
                  <a:pt x="5400" y="1020"/>
                </a:lnTo>
                <a:lnTo>
                  <a:pt x="5205" y="918"/>
                </a:lnTo>
                <a:lnTo>
                  <a:pt x="5031" y="837"/>
                </a:lnTo>
                <a:lnTo>
                  <a:pt x="4866" y="771"/>
                </a:lnTo>
                <a:lnTo>
                  <a:pt x="4710" y="711"/>
                </a:lnTo>
                <a:lnTo>
                  <a:pt x="4545" y="651"/>
                </a:lnTo>
                <a:lnTo>
                  <a:pt x="4386" y="600"/>
                </a:lnTo>
                <a:lnTo>
                  <a:pt x="4248" y="552"/>
                </a:lnTo>
                <a:lnTo>
                  <a:pt x="3993" y="483"/>
                </a:lnTo>
                <a:lnTo>
                  <a:pt x="3777" y="423"/>
                </a:lnTo>
                <a:lnTo>
                  <a:pt x="3564" y="375"/>
                </a:lnTo>
                <a:lnTo>
                  <a:pt x="3282" y="312"/>
                </a:lnTo>
                <a:lnTo>
                  <a:pt x="3003" y="261"/>
                </a:lnTo>
                <a:lnTo>
                  <a:pt x="2733" y="213"/>
                </a:lnTo>
                <a:lnTo>
                  <a:pt x="2451" y="171"/>
                </a:lnTo>
                <a:lnTo>
                  <a:pt x="2211" y="138"/>
                </a:lnTo>
                <a:lnTo>
                  <a:pt x="1974" y="108"/>
                </a:lnTo>
                <a:lnTo>
                  <a:pt x="1665" y="81"/>
                </a:lnTo>
                <a:lnTo>
                  <a:pt x="1437" y="60"/>
                </a:lnTo>
                <a:lnTo>
                  <a:pt x="1125" y="36"/>
                </a:lnTo>
                <a:lnTo>
                  <a:pt x="828" y="21"/>
                </a:lnTo>
                <a:lnTo>
                  <a:pt x="558" y="12"/>
                </a:lnTo>
                <a:lnTo>
                  <a:pt x="282" y="3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11E055D8-75C1-810D-C138-CC866FD5C308}"/>
              </a:ext>
            </a:extLst>
          </p:cNvPr>
          <p:cNvSpPr>
            <a:spLocks/>
          </p:cNvSpPr>
          <p:nvPr/>
        </p:nvSpPr>
        <p:spPr bwMode="white">
          <a:xfrm>
            <a:off x="0" y="2460625"/>
            <a:ext cx="9144000" cy="2497138"/>
          </a:xfrm>
          <a:custGeom>
            <a:avLst/>
            <a:gdLst>
              <a:gd name="T0" fmla="*/ 0 w 5760"/>
              <a:gd name="T1" fmla="*/ 0 h 1573"/>
              <a:gd name="T2" fmla="*/ 0 w 5760"/>
              <a:gd name="T3" fmla="*/ 2147483646 h 1573"/>
              <a:gd name="T4" fmla="*/ 2147483646 w 5760"/>
              <a:gd name="T5" fmla="*/ 2147483646 h 1573"/>
              <a:gd name="T6" fmla="*/ 2147483646 w 5760"/>
              <a:gd name="T7" fmla="*/ 2147483646 h 1573"/>
              <a:gd name="T8" fmla="*/ 2147483646 w 5760"/>
              <a:gd name="T9" fmla="*/ 2147483646 h 1573"/>
              <a:gd name="T10" fmla="*/ 2147483646 w 5760"/>
              <a:gd name="T11" fmla="*/ 2147483646 h 1573"/>
              <a:gd name="T12" fmla="*/ 2147483646 w 5760"/>
              <a:gd name="T13" fmla="*/ 2147483646 h 1573"/>
              <a:gd name="T14" fmla="*/ 2147483646 w 5760"/>
              <a:gd name="T15" fmla="*/ 2147483646 h 1573"/>
              <a:gd name="T16" fmla="*/ 2147483646 w 5760"/>
              <a:gd name="T17" fmla="*/ 2147483646 h 1573"/>
              <a:gd name="T18" fmla="*/ 2147483646 w 5760"/>
              <a:gd name="T19" fmla="*/ 2147483646 h 1573"/>
              <a:gd name="T20" fmla="*/ 2147483646 w 5760"/>
              <a:gd name="T21" fmla="*/ 2147483646 h 1573"/>
              <a:gd name="T22" fmla="*/ 2147483646 w 5760"/>
              <a:gd name="T23" fmla="*/ 2147483646 h 1573"/>
              <a:gd name="T24" fmla="*/ 2147483646 w 5760"/>
              <a:gd name="T25" fmla="*/ 2147483646 h 1573"/>
              <a:gd name="T26" fmla="*/ 2147483646 w 5760"/>
              <a:gd name="T27" fmla="*/ 2147483646 h 1573"/>
              <a:gd name="T28" fmla="*/ 2147483646 w 5760"/>
              <a:gd name="T29" fmla="*/ 2147483646 h 1573"/>
              <a:gd name="T30" fmla="*/ 2147483646 w 5760"/>
              <a:gd name="T31" fmla="*/ 2147483646 h 1573"/>
              <a:gd name="T32" fmla="*/ 2147483646 w 5760"/>
              <a:gd name="T33" fmla="*/ 2147483646 h 1573"/>
              <a:gd name="T34" fmla="*/ 2147483646 w 5760"/>
              <a:gd name="T35" fmla="*/ 2147483646 h 1573"/>
              <a:gd name="T36" fmla="*/ 2147483646 w 5760"/>
              <a:gd name="T37" fmla="*/ 2147483646 h 1573"/>
              <a:gd name="T38" fmla="*/ 2147483646 w 5760"/>
              <a:gd name="T39" fmla="*/ 2147483646 h 1573"/>
              <a:gd name="T40" fmla="*/ 2147483646 w 5760"/>
              <a:gd name="T41" fmla="*/ 2147483646 h 1573"/>
              <a:gd name="T42" fmla="*/ 2147483646 w 5760"/>
              <a:gd name="T43" fmla="*/ 2147483646 h 1573"/>
              <a:gd name="T44" fmla="*/ 2147483646 w 5760"/>
              <a:gd name="T45" fmla="*/ 2147483646 h 1573"/>
              <a:gd name="T46" fmla="*/ 2147483646 w 5760"/>
              <a:gd name="T47" fmla="*/ 2147483646 h 1573"/>
              <a:gd name="T48" fmla="*/ 2147483646 w 5760"/>
              <a:gd name="T49" fmla="*/ 2147483646 h 1573"/>
              <a:gd name="T50" fmla="*/ 2147483646 w 5760"/>
              <a:gd name="T51" fmla="*/ 2147483646 h 1573"/>
              <a:gd name="T52" fmla="*/ 2147483646 w 5760"/>
              <a:gd name="T53" fmla="*/ 2147483646 h 1573"/>
              <a:gd name="T54" fmla="*/ 2147483646 w 5760"/>
              <a:gd name="T55" fmla="*/ 2147483646 h 1573"/>
              <a:gd name="T56" fmla="*/ 2147483646 w 5760"/>
              <a:gd name="T57" fmla="*/ 2147483646 h 1573"/>
              <a:gd name="T58" fmla="*/ 2147483646 w 5760"/>
              <a:gd name="T59" fmla="*/ 2147483646 h 1573"/>
              <a:gd name="T60" fmla="*/ 2147483646 w 5760"/>
              <a:gd name="T61" fmla="*/ 2147483646 h 1573"/>
              <a:gd name="T62" fmla="*/ 2147483646 w 5760"/>
              <a:gd name="T63" fmla="*/ 2147483646 h 1573"/>
              <a:gd name="T64" fmla="*/ 2147483646 w 5760"/>
              <a:gd name="T65" fmla="*/ 2147483646 h 1573"/>
              <a:gd name="T66" fmla="*/ 2147483646 w 5760"/>
              <a:gd name="T67" fmla="*/ 2147483646 h 1573"/>
              <a:gd name="T68" fmla="*/ 2147483646 w 5760"/>
              <a:gd name="T69" fmla="*/ 2147483646 h 1573"/>
              <a:gd name="T70" fmla="*/ 2147483646 w 5760"/>
              <a:gd name="T71" fmla="*/ 2147483646 h 1573"/>
              <a:gd name="T72" fmla="*/ 2147483646 w 5760"/>
              <a:gd name="T73" fmla="*/ 2147483646 h 1573"/>
              <a:gd name="T74" fmla="*/ 2147483646 w 5760"/>
              <a:gd name="T75" fmla="*/ 2147483646 h 1573"/>
              <a:gd name="T76" fmla="*/ 2147483646 w 5760"/>
              <a:gd name="T77" fmla="*/ 2147483646 h 1573"/>
              <a:gd name="T78" fmla="*/ 2147483646 w 5760"/>
              <a:gd name="T79" fmla="*/ 2147483646 h 1573"/>
              <a:gd name="T80" fmla="*/ 2147483646 w 5760"/>
              <a:gd name="T81" fmla="*/ 2147483646 h 1573"/>
              <a:gd name="T82" fmla="*/ 2147483646 w 5760"/>
              <a:gd name="T83" fmla="*/ 2147483646 h 1573"/>
              <a:gd name="T84" fmla="*/ 2147483646 w 5760"/>
              <a:gd name="T85" fmla="*/ 2147483646 h 1573"/>
              <a:gd name="T86" fmla="*/ 2147483646 w 5760"/>
              <a:gd name="T87" fmla="*/ 2147483646 h 1573"/>
              <a:gd name="T88" fmla="*/ 2147483646 w 5760"/>
              <a:gd name="T89" fmla="*/ 2147483646 h 1573"/>
              <a:gd name="T90" fmla="*/ 2147483646 w 5760"/>
              <a:gd name="T91" fmla="*/ 2147483646 h 1573"/>
              <a:gd name="T92" fmla="*/ 2147483646 w 5760"/>
              <a:gd name="T93" fmla="*/ 2147483646 h 1573"/>
              <a:gd name="T94" fmla="*/ 2147483646 w 5760"/>
              <a:gd name="T95" fmla="*/ 0 h 1573"/>
              <a:gd name="T96" fmla="*/ 0 w 5760"/>
              <a:gd name="T97" fmla="*/ 0 h 157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760" h="1573">
                <a:moveTo>
                  <a:pt x="0" y="0"/>
                </a:moveTo>
                <a:lnTo>
                  <a:pt x="0" y="351"/>
                </a:lnTo>
                <a:lnTo>
                  <a:pt x="282" y="357"/>
                </a:lnTo>
                <a:lnTo>
                  <a:pt x="627" y="363"/>
                </a:lnTo>
                <a:lnTo>
                  <a:pt x="960" y="375"/>
                </a:lnTo>
                <a:lnTo>
                  <a:pt x="1218" y="393"/>
                </a:lnTo>
                <a:lnTo>
                  <a:pt x="1470" y="411"/>
                </a:lnTo>
                <a:lnTo>
                  <a:pt x="1746" y="435"/>
                </a:lnTo>
                <a:lnTo>
                  <a:pt x="2022" y="462"/>
                </a:lnTo>
                <a:lnTo>
                  <a:pt x="2340" y="504"/>
                </a:lnTo>
                <a:lnTo>
                  <a:pt x="2664" y="549"/>
                </a:lnTo>
                <a:lnTo>
                  <a:pt x="2952" y="597"/>
                </a:lnTo>
                <a:lnTo>
                  <a:pt x="3225" y="648"/>
                </a:lnTo>
                <a:lnTo>
                  <a:pt x="3513" y="708"/>
                </a:lnTo>
                <a:lnTo>
                  <a:pt x="3693" y="750"/>
                </a:lnTo>
                <a:lnTo>
                  <a:pt x="3936" y="810"/>
                </a:lnTo>
                <a:lnTo>
                  <a:pt x="4095" y="855"/>
                </a:lnTo>
                <a:lnTo>
                  <a:pt x="4281" y="909"/>
                </a:lnTo>
                <a:lnTo>
                  <a:pt x="4503" y="981"/>
                </a:lnTo>
                <a:lnTo>
                  <a:pt x="4704" y="1053"/>
                </a:lnTo>
                <a:lnTo>
                  <a:pt x="4911" y="1131"/>
                </a:lnTo>
                <a:lnTo>
                  <a:pt x="5073" y="1197"/>
                </a:lnTo>
                <a:lnTo>
                  <a:pt x="5256" y="1281"/>
                </a:lnTo>
                <a:lnTo>
                  <a:pt x="5475" y="1401"/>
                </a:lnTo>
                <a:lnTo>
                  <a:pt x="5628" y="1482"/>
                </a:lnTo>
                <a:lnTo>
                  <a:pt x="5759" y="1572"/>
                </a:lnTo>
                <a:lnTo>
                  <a:pt x="5759" y="633"/>
                </a:lnTo>
                <a:lnTo>
                  <a:pt x="5493" y="570"/>
                </a:lnTo>
                <a:lnTo>
                  <a:pt x="5214" y="501"/>
                </a:lnTo>
                <a:lnTo>
                  <a:pt x="4950" y="444"/>
                </a:lnTo>
                <a:lnTo>
                  <a:pt x="4701" y="396"/>
                </a:lnTo>
                <a:lnTo>
                  <a:pt x="4425" y="348"/>
                </a:lnTo>
                <a:lnTo>
                  <a:pt x="4110" y="294"/>
                </a:lnTo>
                <a:lnTo>
                  <a:pt x="3813" y="252"/>
                </a:lnTo>
                <a:lnTo>
                  <a:pt x="3549" y="213"/>
                </a:lnTo>
                <a:lnTo>
                  <a:pt x="3261" y="183"/>
                </a:lnTo>
                <a:lnTo>
                  <a:pt x="3015" y="153"/>
                </a:lnTo>
                <a:lnTo>
                  <a:pt x="2757" y="129"/>
                </a:lnTo>
                <a:lnTo>
                  <a:pt x="2520" y="105"/>
                </a:lnTo>
                <a:lnTo>
                  <a:pt x="2301" y="87"/>
                </a:lnTo>
                <a:lnTo>
                  <a:pt x="2013" y="66"/>
                </a:lnTo>
                <a:lnTo>
                  <a:pt x="1731" y="48"/>
                </a:lnTo>
                <a:lnTo>
                  <a:pt x="1524" y="39"/>
                </a:lnTo>
                <a:lnTo>
                  <a:pt x="1260" y="27"/>
                </a:lnTo>
                <a:lnTo>
                  <a:pt x="966" y="15"/>
                </a:lnTo>
                <a:lnTo>
                  <a:pt x="714" y="12"/>
                </a:lnTo>
                <a:lnTo>
                  <a:pt x="510" y="6"/>
                </a:lnTo>
                <a:lnTo>
                  <a:pt x="24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C5B24168-30F0-600E-6128-47B155C5ABF9}"/>
              </a:ext>
            </a:extLst>
          </p:cNvPr>
          <p:cNvSpPr>
            <a:spLocks/>
          </p:cNvSpPr>
          <p:nvPr/>
        </p:nvSpPr>
        <p:spPr bwMode="white">
          <a:xfrm>
            <a:off x="0" y="1793875"/>
            <a:ext cx="9144000" cy="1539875"/>
          </a:xfrm>
          <a:custGeom>
            <a:avLst/>
            <a:gdLst>
              <a:gd name="T0" fmla="*/ 0 w 5760"/>
              <a:gd name="T1" fmla="*/ 0 h 970"/>
              <a:gd name="T2" fmla="*/ 0 w 5760"/>
              <a:gd name="T3" fmla="*/ 2147483646 h 970"/>
              <a:gd name="T4" fmla="*/ 2147483646 w 5760"/>
              <a:gd name="T5" fmla="*/ 2147483646 h 970"/>
              <a:gd name="T6" fmla="*/ 2147483646 w 5760"/>
              <a:gd name="T7" fmla="*/ 2147483646 h 970"/>
              <a:gd name="T8" fmla="*/ 2147483646 w 5760"/>
              <a:gd name="T9" fmla="*/ 2147483646 h 970"/>
              <a:gd name="T10" fmla="*/ 2147483646 w 5760"/>
              <a:gd name="T11" fmla="*/ 2147483646 h 970"/>
              <a:gd name="T12" fmla="*/ 2147483646 w 5760"/>
              <a:gd name="T13" fmla="*/ 2147483646 h 970"/>
              <a:gd name="T14" fmla="*/ 2147483646 w 5760"/>
              <a:gd name="T15" fmla="*/ 2147483646 h 970"/>
              <a:gd name="T16" fmla="*/ 2147483646 w 5760"/>
              <a:gd name="T17" fmla="*/ 2147483646 h 970"/>
              <a:gd name="T18" fmla="*/ 2147483646 w 5760"/>
              <a:gd name="T19" fmla="*/ 2147483646 h 970"/>
              <a:gd name="T20" fmla="*/ 2147483646 w 5760"/>
              <a:gd name="T21" fmla="*/ 2147483646 h 970"/>
              <a:gd name="T22" fmla="*/ 2147483646 w 5760"/>
              <a:gd name="T23" fmla="*/ 2147483646 h 970"/>
              <a:gd name="T24" fmla="*/ 2147483646 w 5760"/>
              <a:gd name="T25" fmla="*/ 2147483646 h 970"/>
              <a:gd name="T26" fmla="*/ 2147483646 w 5760"/>
              <a:gd name="T27" fmla="*/ 2147483646 h 970"/>
              <a:gd name="T28" fmla="*/ 2147483646 w 5760"/>
              <a:gd name="T29" fmla="*/ 2147483646 h 970"/>
              <a:gd name="T30" fmla="*/ 2147483646 w 5760"/>
              <a:gd name="T31" fmla="*/ 2147483646 h 970"/>
              <a:gd name="T32" fmla="*/ 2147483646 w 5760"/>
              <a:gd name="T33" fmla="*/ 2147483646 h 970"/>
              <a:gd name="T34" fmla="*/ 2147483646 w 5760"/>
              <a:gd name="T35" fmla="*/ 2147483646 h 970"/>
              <a:gd name="T36" fmla="*/ 2147483646 w 5760"/>
              <a:gd name="T37" fmla="*/ 2147483646 h 970"/>
              <a:gd name="T38" fmla="*/ 2147483646 w 5760"/>
              <a:gd name="T39" fmla="*/ 2147483646 h 970"/>
              <a:gd name="T40" fmla="*/ 2147483646 w 5760"/>
              <a:gd name="T41" fmla="*/ 2147483646 h 970"/>
              <a:gd name="T42" fmla="*/ 2147483646 w 5760"/>
              <a:gd name="T43" fmla="*/ 2147483646 h 970"/>
              <a:gd name="T44" fmla="*/ 2147483646 w 5760"/>
              <a:gd name="T45" fmla="*/ 0 h 970"/>
              <a:gd name="T46" fmla="*/ 0 w 5760"/>
              <a:gd name="T47" fmla="*/ 0 h 97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5760" h="970">
                <a:moveTo>
                  <a:pt x="0" y="0"/>
                </a:moveTo>
                <a:lnTo>
                  <a:pt x="0" y="339"/>
                </a:lnTo>
                <a:lnTo>
                  <a:pt x="318" y="342"/>
                </a:lnTo>
                <a:lnTo>
                  <a:pt x="591" y="348"/>
                </a:lnTo>
                <a:lnTo>
                  <a:pt x="846" y="354"/>
                </a:lnTo>
                <a:lnTo>
                  <a:pt x="1074" y="360"/>
                </a:lnTo>
                <a:lnTo>
                  <a:pt x="1314" y="366"/>
                </a:lnTo>
                <a:lnTo>
                  <a:pt x="1599" y="381"/>
                </a:lnTo>
                <a:lnTo>
                  <a:pt x="1911" y="399"/>
                </a:lnTo>
                <a:lnTo>
                  <a:pt x="2241" y="420"/>
                </a:lnTo>
                <a:lnTo>
                  <a:pt x="2619" y="453"/>
                </a:lnTo>
                <a:lnTo>
                  <a:pt x="2889" y="477"/>
                </a:lnTo>
                <a:lnTo>
                  <a:pt x="3177" y="507"/>
                </a:lnTo>
                <a:lnTo>
                  <a:pt x="3498" y="543"/>
                </a:lnTo>
                <a:lnTo>
                  <a:pt x="3813" y="585"/>
                </a:lnTo>
                <a:lnTo>
                  <a:pt x="4044" y="618"/>
                </a:lnTo>
                <a:lnTo>
                  <a:pt x="4365" y="669"/>
                </a:lnTo>
                <a:lnTo>
                  <a:pt x="4683" y="726"/>
                </a:lnTo>
                <a:lnTo>
                  <a:pt x="4980" y="786"/>
                </a:lnTo>
                <a:lnTo>
                  <a:pt x="5268" y="846"/>
                </a:lnTo>
                <a:lnTo>
                  <a:pt x="5646" y="942"/>
                </a:lnTo>
                <a:lnTo>
                  <a:pt x="5759" y="969"/>
                </a:lnTo>
                <a:lnTo>
                  <a:pt x="5759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EE24767B-DB42-C8F4-3EEF-5728C841F705}"/>
              </a:ext>
            </a:extLst>
          </p:cNvPr>
          <p:cNvSpPr>
            <a:spLocks/>
          </p:cNvSpPr>
          <p:nvPr/>
        </p:nvSpPr>
        <p:spPr bwMode="white">
          <a:xfrm>
            <a:off x="0" y="-20638"/>
            <a:ext cx="9144000" cy="1682751"/>
          </a:xfrm>
          <a:custGeom>
            <a:avLst/>
            <a:gdLst>
              <a:gd name="T0" fmla="*/ 0 w 5760"/>
              <a:gd name="T1" fmla="*/ 2147483646 h 1060"/>
              <a:gd name="T2" fmla="*/ 0 w 5760"/>
              <a:gd name="T3" fmla="*/ 2147483646 h 1060"/>
              <a:gd name="T4" fmla="*/ 2147483646 w 5760"/>
              <a:gd name="T5" fmla="*/ 2147483646 h 1060"/>
              <a:gd name="T6" fmla="*/ 2147483646 w 5760"/>
              <a:gd name="T7" fmla="*/ 0 h 1060"/>
              <a:gd name="T8" fmla="*/ 2147483646 w 5760"/>
              <a:gd name="T9" fmla="*/ 0 h 1060"/>
              <a:gd name="T10" fmla="*/ 2147483646 w 5760"/>
              <a:gd name="T11" fmla="*/ 2147483646 h 1060"/>
              <a:gd name="T12" fmla="*/ 2147483646 w 5760"/>
              <a:gd name="T13" fmla="*/ 2147483646 h 1060"/>
              <a:gd name="T14" fmla="*/ 2147483646 w 5760"/>
              <a:gd name="T15" fmla="*/ 2147483646 h 1060"/>
              <a:gd name="T16" fmla="*/ 2147483646 w 5760"/>
              <a:gd name="T17" fmla="*/ 2147483646 h 1060"/>
              <a:gd name="T18" fmla="*/ 2147483646 w 5760"/>
              <a:gd name="T19" fmla="*/ 2147483646 h 1060"/>
              <a:gd name="T20" fmla="*/ 2147483646 w 5760"/>
              <a:gd name="T21" fmla="*/ 2147483646 h 1060"/>
              <a:gd name="T22" fmla="*/ 2147483646 w 5760"/>
              <a:gd name="T23" fmla="*/ 2147483646 h 1060"/>
              <a:gd name="T24" fmla="*/ 2147483646 w 5760"/>
              <a:gd name="T25" fmla="*/ 2147483646 h 1060"/>
              <a:gd name="T26" fmla="*/ 2147483646 w 5760"/>
              <a:gd name="T27" fmla="*/ 2147483646 h 1060"/>
              <a:gd name="T28" fmla="*/ 2147483646 w 5760"/>
              <a:gd name="T29" fmla="*/ 2147483646 h 1060"/>
              <a:gd name="T30" fmla="*/ 2147483646 w 5760"/>
              <a:gd name="T31" fmla="*/ 2147483646 h 1060"/>
              <a:gd name="T32" fmla="*/ 2147483646 w 5760"/>
              <a:gd name="T33" fmla="*/ 2147483646 h 1060"/>
              <a:gd name="T34" fmla="*/ 2147483646 w 5760"/>
              <a:gd name="T35" fmla="*/ 2147483646 h 1060"/>
              <a:gd name="T36" fmla="*/ 2147483646 w 5760"/>
              <a:gd name="T37" fmla="*/ 2147483646 h 1060"/>
              <a:gd name="T38" fmla="*/ 2147483646 w 5760"/>
              <a:gd name="T39" fmla="*/ 2147483646 h 1060"/>
              <a:gd name="T40" fmla="*/ 2147483646 w 5760"/>
              <a:gd name="T41" fmla="*/ 2147483646 h 1060"/>
              <a:gd name="T42" fmla="*/ 2147483646 w 5760"/>
              <a:gd name="T43" fmla="*/ 2147483646 h 1060"/>
              <a:gd name="T44" fmla="*/ 2147483646 w 5760"/>
              <a:gd name="T45" fmla="*/ 2147483646 h 1060"/>
              <a:gd name="T46" fmla="*/ 2147483646 w 5760"/>
              <a:gd name="T47" fmla="*/ 2147483646 h 1060"/>
              <a:gd name="T48" fmla="*/ 2147483646 w 5760"/>
              <a:gd name="T49" fmla="*/ 2147483646 h 1060"/>
              <a:gd name="T50" fmla="*/ 2147483646 w 5760"/>
              <a:gd name="T51" fmla="*/ 2147483646 h 1060"/>
              <a:gd name="T52" fmla="*/ 2147483646 w 5760"/>
              <a:gd name="T53" fmla="*/ 2147483646 h 1060"/>
              <a:gd name="T54" fmla="*/ 0 w 5760"/>
              <a:gd name="T55" fmla="*/ 2147483646 h 106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F6CF309F-A5E1-E977-91BE-EEDBEF10C3CC}"/>
              </a:ext>
            </a:extLst>
          </p:cNvPr>
          <p:cNvSpPr>
            <a:spLocks/>
          </p:cNvSpPr>
          <p:nvPr/>
        </p:nvSpPr>
        <p:spPr bwMode="white">
          <a:xfrm>
            <a:off x="0" y="-20638"/>
            <a:ext cx="8388350" cy="1068388"/>
          </a:xfrm>
          <a:custGeom>
            <a:avLst/>
            <a:gdLst>
              <a:gd name="T0" fmla="*/ 0 w 5284"/>
              <a:gd name="T1" fmla="*/ 2147483646 h 673"/>
              <a:gd name="T2" fmla="*/ 0 w 5284"/>
              <a:gd name="T3" fmla="*/ 2147483646 h 673"/>
              <a:gd name="T4" fmla="*/ 2147483646 w 5284"/>
              <a:gd name="T5" fmla="*/ 2147483646 h 673"/>
              <a:gd name="T6" fmla="*/ 2147483646 w 5284"/>
              <a:gd name="T7" fmla="*/ 2147483646 h 673"/>
              <a:gd name="T8" fmla="*/ 2147483646 w 5284"/>
              <a:gd name="T9" fmla="*/ 2147483646 h 673"/>
              <a:gd name="T10" fmla="*/ 2147483646 w 5284"/>
              <a:gd name="T11" fmla="*/ 2147483646 h 673"/>
              <a:gd name="T12" fmla="*/ 2147483646 w 5284"/>
              <a:gd name="T13" fmla="*/ 2147483646 h 673"/>
              <a:gd name="T14" fmla="*/ 2147483646 w 5284"/>
              <a:gd name="T15" fmla="*/ 2147483646 h 673"/>
              <a:gd name="T16" fmla="*/ 2147483646 w 5284"/>
              <a:gd name="T17" fmla="*/ 2147483646 h 673"/>
              <a:gd name="T18" fmla="*/ 2147483646 w 5284"/>
              <a:gd name="T19" fmla="*/ 2147483646 h 673"/>
              <a:gd name="T20" fmla="*/ 2147483646 w 5284"/>
              <a:gd name="T21" fmla="*/ 2147483646 h 673"/>
              <a:gd name="T22" fmla="*/ 2147483646 w 5284"/>
              <a:gd name="T23" fmla="*/ 2147483646 h 673"/>
              <a:gd name="T24" fmla="*/ 2147483646 w 5284"/>
              <a:gd name="T25" fmla="*/ 2147483646 h 673"/>
              <a:gd name="T26" fmla="*/ 2147483646 w 5284"/>
              <a:gd name="T27" fmla="*/ 2147483646 h 673"/>
              <a:gd name="T28" fmla="*/ 2147483646 w 5284"/>
              <a:gd name="T29" fmla="*/ 2147483646 h 673"/>
              <a:gd name="T30" fmla="*/ 2147483646 w 5284"/>
              <a:gd name="T31" fmla="*/ 2147483646 h 673"/>
              <a:gd name="T32" fmla="*/ 2147483646 w 5284"/>
              <a:gd name="T33" fmla="*/ 2147483646 h 673"/>
              <a:gd name="T34" fmla="*/ 2147483646 w 5284"/>
              <a:gd name="T35" fmla="*/ 2147483646 h 673"/>
              <a:gd name="T36" fmla="*/ 2147483646 w 5284"/>
              <a:gd name="T37" fmla="*/ 2147483646 h 673"/>
              <a:gd name="T38" fmla="*/ 2147483646 w 5284"/>
              <a:gd name="T39" fmla="*/ 2147483646 h 673"/>
              <a:gd name="T40" fmla="*/ 2147483646 w 5284"/>
              <a:gd name="T41" fmla="*/ 2147483646 h 673"/>
              <a:gd name="T42" fmla="*/ 2147483646 w 5284"/>
              <a:gd name="T43" fmla="*/ 2147483646 h 673"/>
              <a:gd name="T44" fmla="*/ 2147483646 w 5284"/>
              <a:gd name="T45" fmla="*/ 2147483646 h 673"/>
              <a:gd name="T46" fmla="*/ 2147483646 w 5284"/>
              <a:gd name="T47" fmla="*/ 2147483646 h 673"/>
              <a:gd name="T48" fmla="*/ 2147483646 w 5284"/>
              <a:gd name="T49" fmla="*/ 2147483646 h 673"/>
              <a:gd name="T50" fmla="*/ 2147483646 w 5284"/>
              <a:gd name="T51" fmla="*/ 2147483646 h 673"/>
              <a:gd name="T52" fmla="*/ 2147483646 w 5284"/>
              <a:gd name="T53" fmla="*/ 0 h 673"/>
              <a:gd name="T54" fmla="*/ 2147483646 w 5284"/>
              <a:gd name="T55" fmla="*/ 0 h 673"/>
              <a:gd name="T56" fmla="*/ 2147483646 w 5284"/>
              <a:gd name="T57" fmla="*/ 2147483646 h 673"/>
              <a:gd name="T58" fmla="*/ 2147483646 w 5284"/>
              <a:gd name="T59" fmla="*/ 2147483646 h 673"/>
              <a:gd name="T60" fmla="*/ 2147483646 w 5284"/>
              <a:gd name="T61" fmla="*/ 2147483646 h 673"/>
              <a:gd name="T62" fmla="*/ 2147483646 w 5284"/>
              <a:gd name="T63" fmla="*/ 2147483646 h 673"/>
              <a:gd name="T64" fmla="*/ 2147483646 w 5284"/>
              <a:gd name="T65" fmla="*/ 2147483646 h 673"/>
              <a:gd name="T66" fmla="*/ 2147483646 w 5284"/>
              <a:gd name="T67" fmla="*/ 2147483646 h 673"/>
              <a:gd name="T68" fmla="*/ 2147483646 w 5284"/>
              <a:gd name="T69" fmla="*/ 2147483646 h 673"/>
              <a:gd name="T70" fmla="*/ 2147483646 w 5284"/>
              <a:gd name="T71" fmla="*/ 2147483646 h 673"/>
              <a:gd name="T72" fmla="*/ 2147483646 w 5284"/>
              <a:gd name="T73" fmla="*/ 2147483646 h 673"/>
              <a:gd name="T74" fmla="*/ 2147483646 w 5284"/>
              <a:gd name="T75" fmla="*/ 2147483646 h 673"/>
              <a:gd name="T76" fmla="*/ 2147483646 w 5284"/>
              <a:gd name="T77" fmla="*/ 2147483646 h 673"/>
              <a:gd name="T78" fmla="*/ 2147483646 w 5284"/>
              <a:gd name="T79" fmla="*/ 2147483646 h 673"/>
              <a:gd name="T80" fmla="*/ 2147483646 w 5284"/>
              <a:gd name="T81" fmla="*/ 2147483646 h 673"/>
              <a:gd name="T82" fmla="*/ 2147483646 w 5284"/>
              <a:gd name="T83" fmla="*/ 2147483646 h 673"/>
              <a:gd name="T84" fmla="*/ 2147483646 w 5284"/>
              <a:gd name="T85" fmla="*/ 2147483646 h 673"/>
              <a:gd name="T86" fmla="*/ 0 w 5284"/>
              <a:gd name="T87" fmla="*/ 2147483646 h 67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" name="Freeform 10">
            <a:extLst>
              <a:ext uri="{FF2B5EF4-FFF2-40B4-BE49-F238E27FC236}">
                <a16:creationId xmlns:a16="http://schemas.microsoft.com/office/drawing/2014/main" id="{34F0E4C0-D2B5-F940-1D30-FE1CE3CE9566}"/>
              </a:ext>
            </a:extLst>
          </p:cNvPr>
          <p:cNvSpPr>
            <a:spLocks/>
          </p:cNvSpPr>
          <p:nvPr/>
        </p:nvSpPr>
        <p:spPr bwMode="white">
          <a:xfrm>
            <a:off x="0" y="-20638"/>
            <a:ext cx="4578350" cy="454026"/>
          </a:xfrm>
          <a:custGeom>
            <a:avLst/>
            <a:gdLst>
              <a:gd name="T0" fmla="*/ 0 w 2884"/>
              <a:gd name="T1" fmla="*/ 0 h 286"/>
              <a:gd name="T2" fmla="*/ 0 w 2884"/>
              <a:gd name="T3" fmla="*/ 2147483646 h 286"/>
              <a:gd name="T4" fmla="*/ 2147483646 w 2884"/>
              <a:gd name="T5" fmla="*/ 2147483646 h 286"/>
              <a:gd name="T6" fmla="*/ 2147483646 w 2884"/>
              <a:gd name="T7" fmla="*/ 2147483646 h 286"/>
              <a:gd name="T8" fmla="*/ 2147483646 w 2884"/>
              <a:gd name="T9" fmla="*/ 2147483646 h 286"/>
              <a:gd name="T10" fmla="*/ 2147483646 w 2884"/>
              <a:gd name="T11" fmla="*/ 2147483646 h 286"/>
              <a:gd name="T12" fmla="*/ 2147483646 w 2884"/>
              <a:gd name="T13" fmla="*/ 2147483646 h 286"/>
              <a:gd name="T14" fmla="*/ 2147483646 w 2884"/>
              <a:gd name="T15" fmla="*/ 2147483646 h 286"/>
              <a:gd name="T16" fmla="*/ 2147483646 w 2884"/>
              <a:gd name="T17" fmla="*/ 2147483646 h 286"/>
              <a:gd name="T18" fmla="*/ 2147483646 w 2884"/>
              <a:gd name="T19" fmla="*/ 2147483646 h 286"/>
              <a:gd name="T20" fmla="*/ 2147483646 w 2884"/>
              <a:gd name="T21" fmla="*/ 2147483646 h 286"/>
              <a:gd name="T22" fmla="*/ 2147483646 w 2884"/>
              <a:gd name="T23" fmla="*/ 2147483646 h 286"/>
              <a:gd name="T24" fmla="*/ 2147483646 w 2884"/>
              <a:gd name="T25" fmla="*/ 2147483646 h 286"/>
              <a:gd name="T26" fmla="*/ 2147483646 w 2884"/>
              <a:gd name="T27" fmla="*/ 2147483646 h 286"/>
              <a:gd name="T28" fmla="*/ 2147483646 w 2884"/>
              <a:gd name="T29" fmla="*/ 0 h 286"/>
              <a:gd name="T30" fmla="*/ 0 w 2884"/>
              <a:gd name="T31" fmla="*/ 0 h 28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5067" name="Rectangle 11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de-DE" noProof="0"/>
              <a:t>Hier klicken, um Master-Titelformat zu bearbeiten.</a:t>
            </a:r>
          </a:p>
        </p:txBody>
      </p:sp>
      <p:sp>
        <p:nvSpPr>
          <p:cNvPr id="45068" name="Rectangle 12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altLang="de-DE" noProof="0"/>
              <a:t>Hier klicken, um Master-Untertitelformat zu bearbeiten.</a:t>
            </a:r>
          </a:p>
        </p:txBody>
      </p:sp>
      <p:sp>
        <p:nvSpPr>
          <p:cNvPr id="11" name="Rectangle 13">
            <a:extLst>
              <a:ext uri="{FF2B5EF4-FFF2-40B4-BE49-F238E27FC236}">
                <a16:creationId xmlns:a16="http://schemas.microsoft.com/office/drawing/2014/main" id="{27C1C3AC-8DC3-EF21-F7F8-815C4448690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de-DE"/>
          </a:p>
        </p:txBody>
      </p:sp>
      <p:sp>
        <p:nvSpPr>
          <p:cNvPr id="12" name="Rectangle 14">
            <a:extLst>
              <a:ext uri="{FF2B5EF4-FFF2-40B4-BE49-F238E27FC236}">
                <a16:creationId xmlns:a16="http://schemas.microsoft.com/office/drawing/2014/main" id="{F6132D5B-E5FB-7290-8A37-5DD2F11135D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de-DE"/>
          </a:p>
        </p:txBody>
      </p:sp>
      <p:sp>
        <p:nvSpPr>
          <p:cNvPr id="13" name="Rectangle 15">
            <a:extLst>
              <a:ext uri="{FF2B5EF4-FFF2-40B4-BE49-F238E27FC236}">
                <a16:creationId xmlns:a16="http://schemas.microsoft.com/office/drawing/2014/main" id="{CBF48073-44F7-4468-B815-A6B997783BA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E0532-8771-4B7B-A04F-BAE548B6CFC3}" type="slidenum">
              <a:rPr lang="en-US" altLang="de-DE"/>
              <a:pPr>
                <a:defRPr/>
              </a:pPr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2803605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6109294E-79C7-88E7-2C9F-E67A531C296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de-DE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9DD018B7-0C8A-7F07-3A38-6C6FA509C74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de-DE"/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706527CA-2D95-5010-3AD2-8E134FA5F61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977ED7-F079-4800-9E66-0927BBBC9CA4}" type="slidenum">
              <a:rPr lang="en-US" altLang="de-DE"/>
              <a:pPr>
                <a:defRPr/>
              </a:pPr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24721122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BBDAF939-E101-45BC-B77F-440605CC1AC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de-DE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AF8412BA-E263-46EC-ED52-0DB327A1686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de-DE"/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CBE292C3-B954-21CE-D234-65A248EC2B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DEF72C-2611-4F2D-AF18-AC5DB0400396}" type="slidenum">
              <a:rPr lang="en-US" altLang="de-DE"/>
              <a:pPr>
                <a:defRPr/>
              </a:pPr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42883823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el und Text über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7772400" cy="19812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85800" y="4114800"/>
            <a:ext cx="7772400" cy="19812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8F797E7C-2F4B-CF72-A89B-10488CA8093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de-DE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AB90251B-4772-EDD1-7B6E-A9D85359C7B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de-DE"/>
          </a:p>
        </p:txBody>
      </p:sp>
      <p:sp>
        <p:nvSpPr>
          <p:cNvPr id="7" name="Rectangle 15">
            <a:extLst>
              <a:ext uri="{FF2B5EF4-FFF2-40B4-BE49-F238E27FC236}">
                <a16:creationId xmlns:a16="http://schemas.microsoft.com/office/drawing/2014/main" id="{B8BC7B38-2E18-84FE-4550-6552E16F19C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B89D67-7520-4C79-BC9C-8A800E6D54F0}" type="slidenum">
              <a:rPr lang="en-US" altLang="de-DE"/>
              <a:pPr>
                <a:defRPr/>
              </a:pPr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2979837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459B954D-ED8C-290D-4933-9601CB301C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de-DE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18E802B1-C4C2-4965-D53C-3E19E1C23FF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de-DE"/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9EDEF646-5C41-1F40-6EDD-9CF25BCD253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EC1F17-FF53-4733-AB1C-C530A1942B8F}" type="slidenum">
              <a:rPr lang="en-US" altLang="de-DE"/>
              <a:pPr>
                <a:defRPr/>
              </a:pPr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3740586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Rectangle 13">
            <a:extLst>
              <a:ext uri="{FF2B5EF4-FFF2-40B4-BE49-F238E27FC236}">
                <a16:creationId xmlns:a16="http://schemas.microsoft.com/office/drawing/2014/main" id="{85A5E043-3A50-0DA2-A089-4A8195B5E21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de-DE"/>
          </a:p>
        </p:txBody>
      </p:sp>
      <p:sp>
        <p:nvSpPr>
          <p:cNvPr id="5" name="Rectangle 14">
            <a:extLst>
              <a:ext uri="{FF2B5EF4-FFF2-40B4-BE49-F238E27FC236}">
                <a16:creationId xmlns:a16="http://schemas.microsoft.com/office/drawing/2014/main" id="{1B1EA77A-F89A-41FC-3315-189A5888DE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de-DE"/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54D63452-C354-A611-3840-A3A16360EF2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785C7A-8CB9-447B-BEBA-8E94439E58E5}" type="slidenum">
              <a:rPr lang="en-US" altLang="de-DE"/>
              <a:pPr>
                <a:defRPr/>
              </a:pPr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3858092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570BB606-8A5C-4A36-B64D-5BBDA4722C6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de-DE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3A1052D7-00B1-5B03-30E7-421673B1A45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de-DE"/>
          </a:p>
        </p:txBody>
      </p:sp>
      <p:sp>
        <p:nvSpPr>
          <p:cNvPr id="7" name="Rectangle 15">
            <a:extLst>
              <a:ext uri="{FF2B5EF4-FFF2-40B4-BE49-F238E27FC236}">
                <a16:creationId xmlns:a16="http://schemas.microsoft.com/office/drawing/2014/main" id="{D761AF26-2167-3E49-C157-CE7DFCA1EBF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7566C5-99A0-4036-8F57-C26794B06771}" type="slidenum">
              <a:rPr lang="en-US" altLang="de-DE"/>
              <a:pPr>
                <a:defRPr/>
              </a:pPr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3974795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13">
            <a:extLst>
              <a:ext uri="{FF2B5EF4-FFF2-40B4-BE49-F238E27FC236}">
                <a16:creationId xmlns:a16="http://schemas.microsoft.com/office/drawing/2014/main" id="{9207F548-1E30-1394-3DCA-4914BF227E8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de-DE"/>
          </a:p>
        </p:txBody>
      </p:sp>
      <p:sp>
        <p:nvSpPr>
          <p:cNvPr id="8" name="Rectangle 14">
            <a:extLst>
              <a:ext uri="{FF2B5EF4-FFF2-40B4-BE49-F238E27FC236}">
                <a16:creationId xmlns:a16="http://schemas.microsoft.com/office/drawing/2014/main" id="{DCE04DF9-6C62-A09D-EE64-BE7CEF02DAC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de-DE"/>
          </a:p>
        </p:txBody>
      </p:sp>
      <p:sp>
        <p:nvSpPr>
          <p:cNvPr id="9" name="Rectangle 15">
            <a:extLst>
              <a:ext uri="{FF2B5EF4-FFF2-40B4-BE49-F238E27FC236}">
                <a16:creationId xmlns:a16="http://schemas.microsoft.com/office/drawing/2014/main" id="{3360FCC2-EE75-FB53-1EFF-06B6BD9EDD9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5A01CC-0EB2-4439-97EB-1C2B4D3AD966}" type="slidenum">
              <a:rPr lang="en-US" altLang="de-DE"/>
              <a:pPr>
                <a:defRPr/>
              </a:pPr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4215570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Rectangle 13">
            <a:extLst>
              <a:ext uri="{FF2B5EF4-FFF2-40B4-BE49-F238E27FC236}">
                <a16:creationId xmlns:a16="http://schemas.microsoft.com/office/drawing/2014/main" id="{F364BC72-3565-DE68-979B-C78A668C59A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de-DE"/>
          </a:p>
        </p:txBody>
      </p:sp>
      <p:sp>
        <p:nvSpPr>
          <p:cNvPr id="4" name="Rectangle 14">
            <a:extLst>
              <a:ext uri="{FF2B5EF4-FFF2-40B4-BE49-F238E27FC236}">
                <a16:creationId xmlns:a16="http://schemas.microsoft.com/office/drawing/2014/main" id="{D429B44B-120E-7D2A-071B-05FA7ACC5ED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de-DE"/>
          </a:p>
        </p:txBody>
      </p:sp>
      <p:sp>
        <p:nvSpPr>
          <p:cNvPr id="5" name="Rectangle 15">
            <a:extLst>
              <a:ext uri="{FF2B5EF4-FFF2-40B4-BE49-F238E27FC236}">
                <a16:creationId xmlns:a16="http://schemas.microsoft.com/office/drawing/2014/main" id="{342642BC-6DED-A38F-230A-25B10EA3A2D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31AE2D-2575-4A61-A1B5-1DE47DF385D7}" type="slidenum">
              <a:rPr lang="en-US" altLang="de-DE"/>
              <a:pPr>
                <a:defRPr/>
              </a:pPr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26515396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3">
            <a:extLst>
              <a:ext uri="{FF2B5EF4-FFF2-40B4-BE49-F238E27FC236}">
                <a16:creationId xmlns:a16="http://schemas.microsoft.com/office/drawing/2014/main" id="{65B38D9E-59A4-4C53-9316-81A1520D59D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de-DE"/>
          </a:p>
        </p:txBody>
      </p:sp>
      <p:sp>
        <p:nvSpPr>
          <p:cNvPr id="3" name="Rectangle 14">
            <a:extLst>
              <a:ext uri="{FF2B5EF4-FFF2-40B4-BE49-F238E27FC236}">
                <a16:creationId xmlns:a16="http://schemas.microsoft.com/office/drawing/2014/main" id="{AF30916A-6ACC-573A-F40C-024305FBAF5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de-DE"/>
          </a:p>
        </p:txBody>
      </p:sp>
      <p:sp>
        <p:nvSpPr>
          <p:cNvPr id="4" name="Rectangle 15">
            <a:extLst>
              <a:ext uri="{FF2B5EF4-FFF2-40B4-BE49-F238E27FC236}">
                <a16:creationId xmlns:a16="http://schemas.microsoft.com/office/drawing/2014/main" id="{8B9EE11C-A646-FA82-6B70-5F527315BFB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4D0815-96A6-4189-93CA-058347E2F481}" type="slidenum">
              <a:rPr lang="en-US" altLang="de-DE"/>
              <a:pPr>
                <a:defRPr/>
              </a:pPr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42870574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5B6693CE-1D90-B5AD-56A3-29C66F89D17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de-DE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7BEC8134-452A-844F-AAB2-F6A60E76141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de-DE"/>
          </a:p>
        </p:txBody>
      </p:sp>
      <p:sp>
        <p:nvSpPr>
          <p:cNvPr id="7" name="Rectangle 15">
            <a:extLst>
              <a:ext uri="{FF2B5EF4-FFF2-40B4-BE49-F238E27FC236}">
                <a16:creationId xmlns:a16="http://schemas.microsoft.com/office/drawing/2014/main" id="{E5A62E95-88B1-29F5-9123-B2D14B79A7B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A8022-E85F-4E87-966A-3ECDED412B3C}" type="slidenum">
              <a:rPr lang="en-US" altLang="de-DE"/>
              <a:pPr>
                <a:defRPr/>
              </a:pPr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1022175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Rectangle 13">
            <a:extLst>
              <a:ext uri="{FF2B5EF4-FFF2-40B4-BE49-F238E27FC236}">
                <a16:creationId xmlns:a16="http://schemas.microsoft.com/office/drawing/2014/main" id="{8800AF6A-7783-4A6E-0C84-AA6E7F51CCB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de-DE"/>
          </a:p>
        </p:txBody>
      </p:sp>
      <p:sp>
        <p:nvSpPr>
          <p:cNvPr id="6" name="Rectangle 14">
            <a:extLst>
              <a:ext uri="{FF2B5EF4-FFF2-40B4-BE49-F238E27FC236}">
                <a16:creationId xmlns:a16="http://schemas.microsoft.com/office/drawing/2014/main" id="{5C90D1F4-29AA-DB83-8FE9-FD8DFD0528D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de-DE"/>
          </a:p>
        </p:txBody>
      </p:sp>
      <p:sp>
        <p:nvSpPr>
          <p:cNvPr id="7" name="Rectangle 15">
            <a:extLst>
              <a:ext uri="{FF2B5EF4-FFF2-40B4-BE49-F238E27FC236}">
                <a16:creationId xmlns:a16="http://schemas.microsoft.com/office/drawing/2014/main" id="{04E8BE89-DB27-05D9-77A3-78F9AE96E5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F67274-E332-4A8F-BB61-C1073F8CADF1}" type="slidenum">
              <a:rPr lang="en-US" altLang="de-DE"/>
              <a:pPr>
                <a:defRPr/>
              </a:pPr>
              <a:t>‹Nr.›</a:t>
            </a:fld>
            <a:endParaRPr lang="en-US" altLang="de-DE"/>
          </a:p>
        </p:txBody>
      </p:sp>
    </p:spTree>
    <p:extLst>
      <p:ext uri="{BB962C8B-B14F-4D97-AF65-F5344CB8AC3E}">
        <p14:creationId xmlns:p14="http://schemas.microsoft.com/office/powerpoint/2010/main" val="32178424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>
            <a:extLst>
              <a:ext uri="{FF2B5EF4-FFF2-40B4-BE49-F238E27FC236}">
                <a16:creationId xmlns:a16="http://schemas.microsoft.com/office/drawing/2014/main" id="{D222F9E5-B0E0-AA57-776F-D71F4D0E5ADE}"/>
              </a:ext>
            </a:extLst>
          </p:cNvPr>
          <p:cNvSpPr>
            <a:spLocks noChangeArrowheads="1"/>
          </p:cNvSpPr>
          <p:nvPr/>
        </p:nvSpPr>
        <p:spPr bwMode="invGray">
          <a:xfrm>
            <a:off x="8809038" y="0"/>
            <a:ext cx="334962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>
            <a:noFill/>
          </a:ln>
        </p:spPr>
        <p:txBody>
          <a:bodyPr wrap="none" anchor="ctr"/>
          <a:lstStyle/>
          <a:p>
            <a:pPr algn="r">
              <a:defRPr/>
            </a:pPr>
            <a:endParaRPr lang="de-DE"/>
          </a:p>
        </p:txBody>
      </p:sp>
      <p:sp>
        <p:nvSpPr>
          <p:cNvPr id="1027" name="Freeform 3">
            <a:extLst>
              <a:ext uri="{FF2B5EF4-FFF2-40B4-BE49-F238E27FC236}">
                <a16:creationId xmlns:a16="http://schemas.microsoft.com/office/drawing/2014/main" id="{DE779C7E-955F-4EBA-3574-4E3DFB79B1CD}"/>
              </a:ext>
            </a:extLst>
          </p:cNvPr>
          <p:cNvSpPr>
            <a:spLocks/>
          </p:cNvSpPr>
          <p:nvPr/>
        </p:nvSpPr>
        <p:spPr bwMode="white">
          <a:xfrm>
            <a:off x="-9525" y="4489450"/>
            <a:ext cx="5754688" cy="2368550"/>
          </a:xfrm>
          <a:custGeom>
            <a:avLst/>
            <a:gdLst>
              <a:gd name="T0" fmla="*/ 0 w 3625"/>
              <a:gd name="T1" fmla="*/ 2147483646 h 1492"/>
              <a:gd name="T2" fmla="*/ 0 w 3625"/>
              <a:gd name="T3" fmla="*/ 0 h 1492"/>
              <a:gd name="T4" fmla="*/ 2147483646 w 3625"/>
              <a:gd name="T5" fmla="*/ 2147483646 h 1492"/>
              <a:gd name="T6" fmla="*/ 2147483646 w 3625"/>
              <a:gd name="T7" fmla="*/ 2147483646 h 1492"/>
              <a:gd name="T8" fmla="*/ 2147483646 w 3625"/>
              <a:gd name="T9" fmla="*/ 2147483646 h 1492"/>
              <a:gd name="T10" fmla="*/ 2147483646 w 3625"/>
              <a:gd name="T11" fmla="*/ 2147483646 h 1492"/>
              <a:gd name="T12" fmla="*/ 2147483646 w 3625"/>
              <a:gd name="T13" fmla="*/ 2147483646 h 1492"/>
              <a:gd name="T14" fmla="*/ 2147483646 w 3625"/>
              <a:gd name="T15" fmla="*/ 2147483646 h 1492"/>
              <a:gd name="T16" fmla="*/ 2147483646 w 3625"/>
              <a:gd name="T17" fmla="*/ 2147483646 h 1492"/>
              <a:gd name="T18" fmla="*/ 2147483646 w 3625"/>
              <a:gd name="T19" fmla="*/ 2147483646 h 1492"/>
              <a:gd name="T20" fmla="*/ 2147483646 w 3625"/>
              <a:gd name="T21" fmla="*/ 2147483646 h 1492"/>
              <a:gd name="T22" fmla="*/ 2147483646 w 3625"/>
              <a:gd name="T23" fmla="*/ 2147483646 h 1492"/>
              <a:gd name="T24" fmla="*/ 2147483646 w 3625"/>
              <a:gd name="T25" fmla="*/ 2147483646 h 1492"/>
              <a:gd name="T26" fmla="*/ 2147483646 w 3625"/>
              <a:gd name="T27" fmla="*/ 2147483646 h 1492"/>
              <a:gd name="T28" fmla="*/ 2147483646 w 3625"/>
              <a:gd name="T29" fmla="*/ 2147483646 h 1492"/>
              <a:gd name="T30" fmla="*/ 2147483646 w 3625"/>
              <a:gd name="T31" fmla="*/ 2147483646 h 1492"/>
              <a:gd name="T32" fmla="*/ 2147483646 w 3625"/>
              <a:gd name="T33" fmla="*/ 2147483646 h 1492"/>
              <a:gd name="T34" fmla="*/ 2147483646 w 3625"/>
              <a:gd name="T35" fmla="*/ 2147483646 h 1492"/>
              <a:gd name="T36" fmla="*/ 2147483646 w 3625"/>
              <a:gd name="T37" fmla="*/ 2147483646 h 1492"/>
              <a:gd name="T38" fmla="*/ 2147483646 w 3625"/>
              <a:gd name="T39" fmla="*/ 2147483646 h 1492"/>
              <a:gd name="T40" fmla="*/ 2147483646 w 3625"/>
              <a:gd name="T41" fmla="*/ 2147483646 h 1492"/>
              <a:gd name="T42" fmla="*/ 2147483646 w 3625"/>
              <a:gd name="T43" fmla="*/ 2147483646 h 1492"/>
              <a:gd name="T44" fmla="*/ 2147483646 w 3625"/>
              <a:gd name="T45" fmla="*/ 2147483646 h 1492"/>
              <a:gd name="T46" fmla="*/ 2147483646 w 3625"/>
              <a:gd name="T47" fmla="*/ 2147483646 h 1492"/>
              <a:gd name="T48" fmla="*/ 2147483646 w 3625"/>
              <a:gd name="T49" fmla="*/ 2147483646 h 1492"/>
              <a:gd name="T50" fmla="*/ 2147483646 w 3625"/>
              <a:gd name="T51" fmla="*/ 2147483646 h 1492"/>
              <a:gd name="T52" fmla="*/ 0 w 3625"/>
              <a:gd name="T53" fmla="*/ 2147483646 h 1492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3625" h="1492">
                <a:moveTo>
                  <a:pt x="0" y="1491"/>
                </a:moveTo>
                <a:lnTo>
                  <a:pt x="0" y="0"/>
                </a:lnTo>
                <a:lnTo>
                  <a:pt x="171" y="3"/>
                </a:lnTo>
                <a:lnTo>
                  <a:pt x="355" y="9"/>
                </a:lnTo>
                <a:lnTo>
                  <a:pt x="499" y="21"/>
                </a:lnTo>
                <a:lnTo>
                  <a:pt x="650" y="36"/>
                </a:lnTo>
                <a:lnTo>
                  <a:pt x="809" y="54"/>
                </a:lnTo>
                <a:lnTo>
                  <a:pt x="957" y="78"/>
                </a:lnTo>
                <a:lnTo>
                  <a:pt x="1119" y="105"/>
                </a:lnTo>
                <a:lnTo>
                  <a:pt x="1261" y="133"/>
                </a:lnTo>
                <a:lnTo>
                  <a:pt x="1441" y="175"/>
                </a:lnTo>
                <a:lnTo>
                  <a:pt x="1598" y="217"/>
                </a:lnTo>
                <a:lnTo>
                  <a:pt x="1763" y="269"/>
                </a:lnTo>
                <a:lnTo>
                  <a:pt x="1887" y="308"/>
                </a:lnTo>
                <a:lnTo>
                  <a:pt x="2085" y="384"/>
                </a:lnTo>
                <a:lnTo>
                  <a:pt x="2230" y="444"/>
                </a:lnTo>
                <a:lnTo>
                  <a:pt x="2456" y="547"/>
                </a:lnTo>
                <a:lnTo>
                  <a:pt x="2666" y="662"/>
                </a:lnTo>
                <a:lnTo>
                  <a:pt x="2859" y="786"/>
                </a:lnTo>
                <a:lnTo>
                  <a:pt x="3046" y="920"/>
                </a:lnTo>
                <a:lnTo>
                  <a:pt x="3193" y="1038"/>
                </a:lnTo>
                <a:lnTo>
                  <a:pt x="3332" y="1168"/>
                </a:lnTo>
                <a:lnTo>
                  <a:pt x="3440" y="1280"/>
                </a:lnTo>
                <a:lnTo>
                  <a:pt x="3524" y="1380"/>
                </a:lnTo>
                <a:lnTo>
                  <a:pt x="3624" y="1491"/>
                </a:lnTo>
                <a:lnTo>
                  <a:pt x="3608" y="1491"/>
                </a:lnTo>
                <a:lnTo>
                  <a:pt x="0" y="1491"/>
                </a:lnTo>
              </a:path>
            </a:pathLst>
          </a:cu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8" name="Freeform 4">
            <a:extLst>
              <a:ext uri="{FF2B5EF4-FFF2-40B4-BE49-F238E27FC236}">
                <a16:creationId xmlns:a16="http://schemas.microsoft.com/office/drawing/2014/main" id="{1A640AFC-C002-A38A-709D-D23B4CE0E97F}"/>
              </a:ext>
            </a:extLst>
          </p:cNvPr>
          <p:cNvSpPr>
            <a:spLocks/>
          </p:cNvSpPr>
          <p:nvPr/>
        </p:nvSpPr>
        <p:spPr bwMode="white">
          <a:xfrm>
            <a:off x="0" y="3817938"/>
            <a:ext cx="8164513" cy="3019425"/>
          </a:xfrm>
          <a:custGeom>
            <a:avLst/>
            <a:gdLst>
              <a:gd name="T0" fmla="*/ 2147483646 w 5143"/>
              <a:gd name="T1" fmla="*/ 2147483646 h 1902"/>
              <a:gd name="T2" fmla="*/ 2147483646 w 5143"/>
              <a:gd name="T3" fmla="*/ 2147483646 h 1902"/>
              <a:gd name="T4" fmla="*/ 2147483646 w 5143"/>
              <a:gd name="T5" fmla="*/ 2147483646 h 1902"/>
              <a:gd name="T6" fmla="*/ 2147483646 w 5143"/>
              <a:gd name="T7" fmla="*/ 2147483646 h 1902"/>
              <a:gd name="T8" fmla="*/ 2147483646 w 5143"/>
              <a:gd name="T9" fmla="*/ 2147483646 h 1902"/>
              <a:gd name="T10" fmla="*/ 2147483646 w 5143"/>
              <a:gd name="T11" fmla="*/ 2147483646 h 1902"/>
              <a:gd name="T12" fmla="*/ 2147483646 w 5143"/>
              <a:gd name="T13" fmla="*/ 2147483646 h 1902"/>
              <a:gd name="T14" fmla="*/ 2147483646 w 5143"/>
              <a:gd name="T15" fmla="*/ 2147483646 h 1902"/>
              <a:gd name="T16" fmla="*/ 2147483646 w 5143"/>
              <a:gd name="T17" fmla="*/ 2147483646 h 1902"/>
              <a:gd name="T18" fmla="*/ 2147483646 w 5143"/>
              <a:gd name="T19" fmla="*/ 2147483646 h 1902"/>
              <a:gd name="T20" fmla="*/ 2147483646 w 5143"/>
              <a:gd name="T21" fmla="*/ 2147483646 h 1902"/>
              <a:gd name="T22" fmla="*/ 0 w 5143"/>
              <a:gd name="T23" fmla="*/ 0 h 1902"/>
              <a:gd name="T24" fmla="*/ 0 w 5143"/>
              <a:gd name="T25" fmla="*/ 2147483646 h 1902"/>
              <a:gd name="T26" fmla="*/ 0 w 5143"/>
              <a:gd name="T27" fmla="*/ 2147483646 h 1902"/>
              <a:gd name="T28" fmla="*/ 0 w 5143"/>
              <a:gd name="T29" fmla="*/ 2147483646 h 1902"/>
              <a:gd name="T30" fmla="*/ 0 w 5143"/>
              <a:gd name="T31" fmla="*/ 2147483646 h 1902"/>
              <a:gd name="T32" fmla="*/ 2147483646 w 5143"/>
              <a:gd name="T33" fmla="*/ 2147483646 h 1902"/>
              <a:gd name="T34" fmla="*/ 2147483646 w 5143"/>
              <a:gd name="T35" fmla="*/ 2147483646 h 1902"/>
              <a:gd name="T36" fmla="*/ 2147483646 w 5143"/>
              <a:gd name="T37" fmla="*/ 2147483646 h 1902"/>
              <a:gd name="T38" fmla="*/ 2147483646 w 5143"/>
              <a:gd name="T39" fmla="*/ 2147483646 h 1902"/>
              <a:gd name="T40" fmla="*/ 2147483646 w 5143"/>
              <a:gd name="T41" fmla="*/ 2147483646 h 1902"/>
              <a:gd name="T42" fmla="*/ 2147483646 w 5143"/>
              <a:gd name="T43" fmla="*/ 2147483646 h 1902"/>
              <a:gd name="T44" fmla="*/ 2147483646 w 5143"/>
              <a:gd name="T45" fmla="*/ 2147483646 h 1902"/>
              <a:gd name="T46" fmla="*/ 2147483646 w 5143"/>
              <a:gd name="T47" fmla="*/ 2147483646 h 1902"/>
              <a:gd name="T48" fmla="*/ 2147483646 w 5143"/>
              <a:gd name="T49" fmla="*/ 2147483646 h 1902"/>
              <a:gd name="T50" fmla="*/ 2147483646 w 5143"/>
              <a:gd name="T51" fmla="*/ 2147483646 h 1902"/>
              <a:gd name="T52" fmla="*/ 2147483646 w 5143"/>
              <a:gd name="T53" fmla="*/ 2147483646 h 1902"/>
              <a:gd name="T54" fmla="*/ 2147483646 w 5143"/>
              <a:gd name="T55" fmla="*/ 2147483646 h 1902"/>
              <a:gd name="T56" fmla="*/ 2147483646 w 5143"/>
              <a:gd name="T57" fmla="*/ 2147483646 h 1902"/>
              <a:gd name="T58" fmla="*/ 2147483646 w 5143"/>
              <a:gd name="T59" fmla="*/ 2147483646 h 1902"/>
              <a:gd name="T60" fmla="*/ 2147483646 w 5143"/>
              <a:gd name="T61" fmla="*/ 2147483646 h 1902"/>
              <a:gd name="T62" fmla="*/ 2147483646 w 5143"/>
              <a:gd name="T63" fmla="*/ 2147483646 h 1902"/>
              <a:gd name="T64" fmla="*/ 2147483646 w 5143"/>
              <a:gd name="T65" fmla="*/ 2147483646 h 1902"/>
              <a:gd name="T66" fmla="*/ 2147483646 w 5143"/>
              <a:gd name="T67" fmla="*/ 2147483646 h 1902"/>
              <a:gd name="T68" fmla="*/ 2147483646 w 5143"/>
              <a:gd name="T69" fmla="*/ 2147483646 h 1902"/>
              <a:gd name="T70" fmla="*/ 2147483646 w 5143"/>
              <a:gd name="T71" fmla="*/ 2147483646 h 1902"/>
              <a:gd name="T72" fmla="*/ 2147483646 w 5143"/>
              <a:gd name="T73" fmla="*/ 2147483646 h 1902"/>
              <a:gd name="T74" fmla="*/ 2147483646 w 5143"/>
              <a:gd name="T75" fmla="*/ 2147483646 h 1902"/>
              <a:gd name="T76" fmla="*/ 2147483646 w 5143"/>
              <a:gd name="T77" fmla="*/ 2147483646 h 1902"/>
              <a:gd name="T78" fmla="*/ 2147483646 w 5143"/>
              <a:gd name="T79" fmla="*/ 2147483646 h 1902"/>
              <a:gd name="T80" fmla="*/ 2147483646 w 5143"/>
              <a:gd name="T81" fmla="*/ 2147483646 h 1902"/>
              <a:gd name="T82" fmla="*/ 2147483646 w 5143"/>
              <a:gd name="T83" fmla="*/ 2147483646 h 1902"/>
              <a:gd name="T84" fmla="*/ 2147483646 w 5143"/>
              <a:gd name="T85" fmla="*/ 2147483646 h 1902"/>
              <a:gd name="T86" fmla="*/ 2147483646 w 5143"/>
              <a:gd name="T87" fmla="*/ 2147483646 h 1902"/>
              <a:gd name="T88" fmla="*/ 2147483646 w 5143"/>
              <a:gd name="T89" fmla="*/ 2147483646 h 1902"/>
              <a:gd name="T90" fmla="*/ 2147483646 w 5143"/>
              <a:gd name="T91" fmla="*/ 2147483646 h 1902"/>
              <a:gd name="T92" fmla="*/ 2147483646 w 5143"/>
              <a:gd name="T93" fmla="*/ 2147483646 h 1902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</a:gdLst>
            <a:ahLst/>
            <a:cxnLst>
              <a:cxn ang="T94">
                <a:pos x="T0" y="T1"/>
              </a:cxn>
              <a:cxn ang="T95">
                <a:pos x="T2" y="T3"/>
              </a:cxn>
              <a:cxn ang="T96">
                <a:pos x="T4" y="T5"/>
              </a:cxn>
              <a:cxn ang="T97">
                <a:pos x="T6" y="T7"/>
              </a:cxn>
              <a:cxn ang="T98">
                <a:pos x="T8" y="T9"/>
              </a:cxn>
              <a:cxn ang="T99">
                <a:pos x="T10" y="T11"/>
              </a:cxn>
              <a:cxn ang="T100">
                <a:pos x="T12" y="T13"/>
              </a:cxn>
              <a:cxn ang="T101">
                <a:pos x="T14" y="T15"/>
              </a:cxn>
              <a:cxn ang="T102">
                <a:pos x="T16" y="T17"/>
              </a:cxn>
              <a:cxn ang="T103">
                <a:pos x="T18" y="T19"/>
              </a:cxn>
              <a:cxn ang="T104">
                <a:pos x="T20" y="T21"/>
              </a:cxn>
              <a:cxn ang="T105">
                <a:pos x="T22" y="T23"/>
              </a:cxn>
              <a:cxn ang="T106">
                <a:pos x="T24" y="T25"/>
              </a:cxn>
              <a:cxn ang="T107">
                <a:pos x="T26" y="T27"/>
              </a:cxn>
              <a:cxn ang="T108">
                <a:pos x="T28" y="T29"/>
              </a:cxn>
              <a:cxn ang="T109">
                <a:pos x="T30" y="T31"/>
              </a:cxn>
              <a:cxn ang="T110">
                <a:pos x="T32" y="T33"/>
              </a:cxn>
              <a:cxn ang="T111">
                <a:pos x="T34" y="T35"/>
              </a:cxn>
              <a:cxn ang="T112">
                <a:pos x="T36" y="T37"/>
              </a:cxn>
              <a:cxn ang="T113">
                <a:pos x="T38" y="T39"/>
              </a:cxn>
              <a:cxn ang="T114">
                <a:pos x="T40" y="T41"/>
              </a:cxn>
              <a:cxn ang="T115">
                <a:pos x="T42" y="T43"/>
              </a:cxn>
              <a:cxn ang="T116">
                <a:pos x="T44" y="T45"/>
              </a:cxn>
              <a:cxn ang="T117">
                <a:pos x="T46" y="T47"/>
              </a:cxn>
              <a:cxn ang="T118">
                <a:pos x="T48" y="T49"/>
              </a:cxn>
              <a:cxn ang="T119">
                <a:pos x="T50" y="T51"/>
              </a:cxn>
              <a:cxn ang="T120">
                <a:pos x="T52" y="T53"/>
              </a:cxn>
              <a:cxn ang="T121">
                <a:pos x="T54" y="T55"/>
              </a:cxn>
              <a:cxn ang="T122">
                <a:pos x="T56" y="T57"/>
              </a:cxn>
              <a:cxn ang="T123">
                <a:pos x="T58" y="T59"/>
              </a:cxn>
              <a:cxn ang="T124">
                <a:pos x="T60" y="T61"/>
              </a:cxn>
              <a:cxn ang="T125">
                <a:pos x="T62" y="T63"/>
              </a:cxn>
              <a:cxn ang="T126">
                <a:pos x="T64" y="T65"/>
              </a:cxn>
              <a:cxn ang="T127">
                <a:pos x="T66" y="T67"/>
              </a:cxn>
              <a:cxn ang="T128">
                <a:pos x="T68" y="T69"/>
              </a:cxn>
              <a:cxn ang="T129">
                <a:pos x="T70" y="T71"/>
              </a:cxn>
              <a:cxn ang="T130">
                <a:pos x="T72" y="T73"/>
              </a:cxn>
              <a:cxn ang="T131">
                <a:pos x="T74" y="T75"/>
              </a:cxn>
              <a:cxn ang="T132">
                <a:pos x="T76" y="T77"/>
              </a:cxn>
              <a:cxn ang="T133">
                <a:pos x="T78" y="T79"/>
              </a:cxn>
              <a:cxn ang="T134">
                <a:pos x="T80" y="T81"/>
              </a:cxn>
              <a:cxn ang="T135">
                <a:pos x="T82" y="T83"/>
              </a:cxn>
              <a:cxn ang="T136">
                <a:pos x="T84" y="T85"/>
              </a:cxn>
              <a:cxn ang="T137">
                <a:pos x="T86" y="T87"/>
              </a:cxn>
              <a:cxn ang="T138">
                <a:pos x="T88" y="T89"/>
              </a:cxn>
              <a:cxn ang="T139">
                <a:pos x="T90" y="T91"/>
              </a:cxn>
              <a:cxn ang="T140">
                <a:pos x="T92" y="T93"/>
              </a:cxn>
            </a:cxnLst>
            <a:rect l="0" t="0" r="r" b="b"/>
            <a:pathLst>
              <a:path w="5143" h="1902">
                <a:moveTo>
                  <a:pt x="2718" y="405"/>
                </a:moveTo>
                <a:lnTo>
                  <a:pt x="2466" y="333"/>
                </a:lnTo>
                <a:lnTo>
                  <a:pt x="2202" y="261"/>
                </a:lnTo>
                <a:lnTo>
                  <a:pt x="1929" y="198"/>
                </a:lnTo>
                <a:lnTo>
                  <a:pt x="1695" y="153"/>
                </a:lnTo>
                <a:lnTo>
                  <a:pt x="1434" y="111"/>
                </a:lnTo>
                <a:lnTo>
                  <a:pt x="1188" y="75"/>
                </a:lnTo>
                <a:lnTo>
                  <a:pt x="957" y="48"/>
                </a:lnTo>
                <a:lnTo>
                  <a:pt x="747" y="30"/>
                </a:lnTo>
                <a:lnTo>
                  <a:pt x="501" y="15"/>
                </a:lnTo>
                <a:lnTo>
                  <a:pt x="246" y="3"/>
                </a:lnTo>
                <a:lnTo>
                  <a:pt x="0" y="0"/>
                </a:lnTo>
                <a:lnTo>
                  <a:pt x="0" y="275"/>
                </a:lnTo>
                <a:lnTo>
                  <a:pt x="0" y="345"/>
                </a:lnTo>
                <a:lnTo>
                  <a:pt x="0" y="275"/>
                </a:lnTo>
                <a:lnTo>
                  <a:pt x="0" y="342"/>
                </a:lnTo>
                <a:lnTo>
                  <a:pt x="339" y="351"/>
                </a:lnTo>
                <a:lnTo>
                  <a:pt x="606" y="372"/>
                </a:lnTo>
                <a:lnTo>
                  <a:pt x="852" y="399"/>
                </a:lnTo>
                <a:lnTo>
                  <a:pt x="1068" y="435"/>
                </a:lnTo>
                <a:lnTo>
                  <a:pt x="1275" y="474"/>
                </a:lnTo>
                <a:lnTo>
                  <a:pt x="1545" y="540"/>
                </a:lnTo>
                <a:lnTo>
                  <a:pt x="1761" y="603"/>
                </a:lnTo>
                <a:lnTo>
                  <a:pt x="1971" y="678"/>
                </a:lnTo>
                <a:lnTo>
                  <a:pt x="2166" y="747"/>
                </a:lnTo>
                <a:lnTo>
                  <a:pt x="2397" y="852"/>
                </a:lnTo>
                <a:lnTo>
                  <a:pt x="2613" y="960"/>
                </a:lnTo>
                <a:lnTo>
                  <a:pt x="2832" y="1095"/>
                </a:lnTo>
                <a:lnTo>
                  <a:pt x="3012" y="1212"/>
                </a:lnTo>
                <a:lnTo>
                  <a:pt x="3186" y="1347"/>
                </a:lnTo>
                <a:lnTo>
                  <a:pt x="3351" y="1497"/>
                </a:lnTo>
                <a:lnTo>
                  <a:pt x="3480" y="1629"/>
                </a:lnTo>
                <a:lnTo>
                  <a:pt x="3612" y="1785"/>
                </a:lnTo>
                <a:lnTo>
                  <a:pt x="3699" y="1901"/>
                </a:lnTo>
                <a:lnTo>
                  <a:pt x="5142" y="1901"/>
                </a:lnTo>
                <a:lnTo>
                  <a:pt x="5076" y="1827"/>
                </a:lnTo>
                <a:lnTo>
                  <a:pt x="4968" y="1707"/>
                </a:lnTo>
                <a:lnTo>
                  <a:pt x="4797" y="1539"/>
                </a:lnTo>
                <a:lnTo>
                  <a:pt x="4617" y="1383"/>
                </a:lnTo>
                <a:lnTo>
                  <a:pt x="4410" y="1221"/>
                </a:lnTo>
                <a:lnTo>
                  <a:pt x="4185" y="1071"/>
                </a:lnTo>
                <a:lnTo>
                  <a:pt x="3960" y="939"/>
                </a:lnTo>
                <a:lnTo>
                  <a:pt x="3708" y="801"/>
                </a:lnTo>
                <a:lnTo>
                  <a:pt x="3492" y="702"/>
                </a:lnTo>
                <a:lnTo>
                  <a:pt x="3231" y="588"/>
                </a:lnTo>
                <a:lnTo>
                  <a:pt x="2964" y="489"/>
                </a:lnTo>
                <a:lnTo>
                  <a:pt x="2718" y="405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9" name="Freeform 5">
            <a:extLst>
              <a:ext uri="{FF2B5EF4-FFF2-40B4-BE49-F238E27FC236}">
                <a16:creationId xmlns:a16="http://schemas.microsoft.com/office/drawing/2014/main" id="{20EA314B-FD36-4FFD-559E-676450A9D6E9}"/>
              </a:ext>
            </a:extLst>
          </p:cNvPr>
          <p:cNvSpPr>
            <a:spLocks/>
          </p:cNvSpPr>
          <p:nvPr/>
        </p:nvSpPr>
        <p:spPr bwMode="white">
          <a:xfrm>
            <a:off x="0" y="3146425"/>
            <a:ext cx="9144000" cy="3690938"/>
          </a:xfrm>
          <a:custGeom>
            <a:avLst/>
            <a:gdLst>
              <a:gd name="T0" fmla="*/ 0 w 5760"/>
              <a:gd name="T1" fmla="*/ 0 h 2325"/>
              <a:gd name="T2" fmla="*/ 0 w 5760"/>
              <a:gd name="T3" fmla="*/ 2147483646 h 2325"/>
              <a:gd name="T4" fmla="*/ 2147483646 w 5760"/>
              <a:gd name="T5" fmla="*/ 2147483646 h 2325"/>
              <a:gd name="T6" fmla="*/ 2147483646 w 5760"/>
              <a:gd name="T7" fmla="*/ 2147483646 h 2325"/>
              <a:gd name="T8" fmla="*/ 2147483646 w 5760"/>
              <a:gd name="T9" fmla="*/ 2147483646 h 2325"/>
              <a:gd name="T10" fmla="*/ 2147483646 w 5760"/>
              <a:gd name="T11" fmla="*/ 2147483646 h 2325"/>
              <a:gd name="T12" fmla="*/ 2147483646 w 5760"/>
              <a:gd name="T13" fmla="*/ 2147483646 h 2325"/>
              <a:gd name="T14" fmla="*/ 2147483646 w 5760"/>
              <a:gd name="T15" fmla="*/ 2147483646 h 2325"/>
              <a:gd name="T16" fmla="*/ 2147483646 w 5760"/>
              <a:gd name="T17" fmla="*/ 2147483646 h 2325"/>
              <a:gd name="T18" fmla="*/ 2147483646 w 5760"/>
              <a:gd name="T19" fmla="*/ 2147483646 h 2325"/>
              <a:gd name="T20" fmla="*/ 2147483646 w 5760"/>
              <a:gd name="T21" fmla="*/ 2147483646 h 2325"/>
              <a:gd name="T22" fmla="*/ 2147483646 w 5760"/>
              <a:gd name="T23" fmla="*/ 2147483646 h 2325"/>
              <a:gd name="T24" fmla="*/ 2147483646 w 5760"/>
              <a:gd name="T25" fmla="*/ 2147483646 h 2325"/>
              <a:gd name="T26" fmla="*/ 2147483646 w 5760"/>
              <a:gd name="T27" fmla="*/ 2147483646 h 2325"/>
              <a:gd name="T28" fmla="*/ 2147483646 w 5760"/>
              <a:gd name="T29" fmla="*/ 2147483646 h 2325"/>
              <a:gd name="T30" fmla="*/ 2147483646 w 5760"/>
              <a:gd name="T31" fmla="*/ 2147483646 h 2325"/>
              <a:gd name="T32" fmla="*/ 2147483646 w 5760"/>
              <a:gd name="T33" fmla="*/ 2147483646 h 2325"/>
              <a:gd name="T34" fmla="*/ 2147483646 w 5760"/>
              <a:gd name="T35" fmla="*/ 2147483646 h 2325"/>
              <a:gd name="T36" fmla="*/ 2147483646 w 5760"/>
              <a:gd name="T37" fmla="*/ 2147483646 h 2325"/>
              <a:gd name="T38" fmla="*/ 2147483646 w 5760"/>
              <a:gd name="T39" fmla="*/ 2147483646 h 2325"/>
              <a:gd name="T40" fmla="*/ 2147483646 w 5760"/>
              <a:gd name="T41" fmla="*/ 2147483646 h 2325"/>
              <a:gd name="T42" fmla="*/ 2147483646 w 5760"/>
              <a:gd name="T43" fmla="*/ 2147483646 h 2325"/>
              <a:gd name="T44" fmla="*/ 2147483646 w 5760"/>
              <a:gd name="T45" fmla="*/ 2147483646 h 2325"/>
              <a:gd name="T46" fmla="*/ 2147483646 w 5760"/>
              <a:gd name="T47" fmla="*/ 2147483646 h 2325"/>
              <a:gd name="T48" fmla="*/ 2147483646 w 5760"/>
              <a:gd name="T49" fmla="*/ 2147483646 h 2325"/>
              <a:gd name="T50" fmla="*/ 2147483646 w 5760"/>
              <a:gd name="T51" fmla="*/ 2147483646 h 2325"/>
              <a:gd name="T52" fmla="*/ 2147483646 w 5760"/>
              <a:gd name="T53" fmla="*/ 2147483646 h 2325"/>
              <a:gd name="T54" fmla="*/ 2147483646 w 5760"/>
              <a:gd name="T55" fmla="*/ 2147483646 h 2325"/>
              <a:gd name="T56" fmla="*/ 2147483646 w 5760"/>
              <a:gd name="T57" fmla="*/ 2147483646 h 2325"/>
              <a:gd name="T58" fmla="*/ 2147483646 w 5760"/>
              <a:gd name="T59" fmla="*/ 2147483646 h 2325"/>
              <a:gd name="T60" fmla="*/ 2147483646 w 5760"/>
              <a:gd name="T61" fmla="*/ 2147483646 h 2325"/>
              <a:gd name="T62" fmla="*/ 2147483646 w 5760"/>
              <a:gd name="T63" fmla="*/ 2147483646 h 2325"/>
              <a:gd name="T64" fmla="*/ 2147483646 w 5760"/>
              <a:gd name="T65" fmla="*/ 2147483646 h 2325"/>
              <a:gd name="T66" fmla="*/ 2147483646 w 5760"/>
              <a:gd name="T67" fmla="*/ 2147483646 h 2325"/>
              <a:gd name="T68" fmla="*/ 2147483646 w 5760"/>
              <a:gd name="T69" fmla="*/ 2147483646 h 2325"/>
              <a:gd name="T70" fmla="*/ 2147483646 w 5760"/>
              <a:gd name="T71" fmla="*/ 2147483646 h 2325"/>
              <a:gd name="T72" fmla="*/ 2147483646 w 5760"/>
              <a:gd name="T73" fmla="*/ 2147483646 h 2325"/>
              <a:gd name="T74" fmla="*/ 2147483646 w 5760"/>
              <a:gd name="T75" fmla="*/ 2147483646 h 2325"/>
              <a:gd name="T76" fmla="*/ 2147483646 w 5760"/>
              <a:gd name="T77" fmla="*/ 2147483646 h 2325"/>
              <a:gd name="T78" fmla="*/ 2147483646 w 5760"/>
              <a:gd name="T79" fmla="*/ 2147483646 h 2325"/>
              <a:gd name="T80" fmla="*/ 2147483646 w 5760"/>
              <a:gd name="T81" fmla="*/ 2147483646 h 2325"/>
              <a:gd name="T82" fmla="*/ 2147483646 w 5760"/>
              <a:gd name="T83" fmla="*/ 2147483646 h 2325"/>
              <a:gd name="T84" fmla="*/ 2147483646 w 5760"/>
              <a:gd name="T85" fmla="*/ 2147483646 h 2325"/>
              <a:gd name="T86" fmla="*/ 2147483646 w 5760"/>
              <a:gd name="T87" fmla="*/ 2147483646 h 2325"/>
              <a:gd name="T88" fmla="*/ 2147483646 w 5760"/>
              <a:gd name="T89" fmla="*/ 2147483646 h 2325"/>
              <a:gd name="T90" fmla="*/ 2147483646 w 5760"/>
              <a:gd name="T91" fmla="*/ 2147483646 h 2325"/>
              <a:gd name="T92" fmla="*/ 2147483646 w 5760"/>
              <a:gd name="T93" fmla="*/ 2147483646 h 2325"/>
              <a:gd name="T94" fmla="*/ 2147483646 w 5760"/>
              <a:gd name="T95" fmla="*/ 2147483646 h 2325"/>
              <a:gd name="T96" fmla="*/ 2147483646 w 5760"/>
              <a:gd name="T97" fmla="*/ 2147483646 h 2325"/>
              <a:gd name="T98" fmla="*/ 2147483646 w 5760"/>
              <a:gd name="T99" fmla="*/ 2147483646 h 2325"/>
              <a:gd name="T100" fmla="*/ 2147483646 w 5760"/>
              <a:gd name="T101" fmla="*/ 2147483646 h 2325"/>
              <a:gd name="T102" fmla="*/ 0 w 5760"/>
              <a:gd name="T103" fmla="*/ 0 h 2325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5760" h="2325">
                <a:moveTo>
                  <a:pt x="0" y="0"/>
                </a:moveTo>
                <a:lnTo>
                  <a:pt x="0" y="339"/>
                </a:lnTo>
                <a:lnTo>
                  <a:pt x="558" y="357"/>
                </a:lnTo>
                <a:lnTo>
                  <a:pt x="807" y="375"/>
                </a:lnTo>
                <a:lnTo>
                  <a:pt x="1056" y="399"/>
                </a:lnTo>
                <a:lnTo>
                  <a:pt x="1272" y="426"/>
                </a:lnTo>
                <a:lnTo>
                  <a:pt x="1539" y="465"/>
                </a:lnTo>
                <a:lnTo>
                  <a:pt x="1791" y="510"/>
                </a:lnTo>
                <a:lnTo>
                  <a:pt x="2076" y="570"/>
                </a:lnTo>
                <a:lnTo>
                  <a:pt x="2334" y="630"/>
                </a:lnTo>
                <a:lnTo>
                  <a:pt x="2544" y="687"/>
                </a:lnTo>
                <a:lnTo>
                  <a:pt x="2775" y="759"/>
                </a:lnTo>
                <a:lnTo>
                  <a:pt x="3003" y="837"/>
                </a:lnTo>
                <a:lnTo>
                  <a:pt x="3231" y="924"/>
                </a:lnTo>
                <a:lnTo>
                  <a:pt x="3438" y="1005"/>
                </a:lnTo>
                <a:lnTo>
                  <a:pt x="3663" y="1110"/>
                </a:lnTo>
                <a:lnTo>
                  <a:pt x="3903" y="1233"/>
                </a:lnTo>
                <a:lnTo>
                  <a:pt x="4149" y="1374"/>
                </a:lnTo>
                <a:lnTo>
                  <a:pt x="4353" y="1506"/>
                </a:lnTo>
                <a:lnTo>
                  <a:pt x="4491" y="1602"/>
                </a:lnTo>
                <a:lnTo>
                  <a:pt x="4668" y="1740"/>
                </a:lnTo>
                <a:lnTo>
                  <a:pt x="4824" y="1875"/>
                </a:lnTo>
                <a:lnTo>
                  <a:pt x="4968" y="2016"/>
                </a:lnTo>
                <a:lnTo>
                  <a:pt x="5100" y="2154"/>
                </a:lnTo>
                <a:lnTo>
                  <a:pt x="5238" y="2324"/>
                </a:lnTo>
                <a:lnTo>
                  <a:pt x="5759" y="2324"/>
                </a:lnTo>
                <a:lnTo>
                  <a:pt x="5759" y="1245"/>
                </a:lnTo>
                <a:lnTo>
                  <a:pt x="5580" y="1119"/>
                </a:lnTo>
                <a:lnTo>
                  <a:pt x="5400" y="1020"/>
                </a:lnTo>
                <a:lnTo>
                  <a:pt x="5205" y="918"/>
                </a:lnTo>
                <a:lnTo>
                  <a:pt x="5031" y="837"/>
                </a:lnTo>
                <a:lnTo>
                  <a:pt x="4866" y="771"/>
                </a:lnTo>
                <a:lnTo>
                  <a:pt x="4710" y="711"/>
                </a:lnTo>
                <a:lnTo>
                  <a:pt x="4545" y="651"/>
                </a:lnTo>
                <a:lnTo>
                  <a:pt x="4386" y="600"/>
                </a:lnTo>
                <a:lnTo>
                  <a:pt x="4248" y="552"/>
                </a:lnTo>
                <a:lnTo>
                  <a:pt x="3993" y="483"/>
                </a:lnTo>
                <a:lnTo>
                  <a:pt x="3777" y="423"/>
                </a:lnTo>
                <a:lnTo>
                  <a:pt x="3564" y="375"/>
                </a:lnTo>
                <a:lnTo>
                  <a:pt x="3282" y="312"/>
                </a:lnTo>
                <a:lnTo>
                  <a:pt x="3003" y="261"/>
                </a:lnTo>
                <a:lnTo>
                  <a:pt x="2733" y="213"/>
                </a:lnTo>
                <a:lnTo>
                  <a:pt x="2451" y="171"/>
                </a:lnTo>
                <a:lnTo>
                  <a:pt x="2211" y="138"/>
                </a:lnTo>
                <a:lnTo>
                  <a:pt x="1974" y="108"/>
                </a:lnTo>
                <a:lnTo>
                  <a:pt x="1665" y="81"/>
                </a:lnTo>
                <a:lnTo>
                  <a:pt x="1437" y="60"/>
                </a:lnTo>
                <a:lnTo>
                  <a:pt x="1125" y="36"/>
                </a:lnTo>
                <a:lnTo>
                  <a:pt x="828" y="21"/>
                </a:lnTo>
                <a:lnTo>
                  <a:pt x="558" y="12"/>
                </a:lnTo>
                <a:lnTo>
                  <a:pt x="282" y="3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0" name="Freeform 6">
            <a:extLst>
              <a:ext uri="{FF2B5EF4-FFF2-40B4-BE49-F238E27FC236}">
                <a16:creationId xmlns:a16="http://schemas.microsoft.com/office/drawing/2014/main" id="{952FC182-D5EE-02DD-1F9E-B7D423211C2D}"/>
              </a:ext>
            </a:extLst>
          </p:cNvPr>
          <p:cNvSpPr>
            <a:spLocks/>
          </p:cNvSpPr>
          <p:nvPr/>
        </p:nvSpPr>
        <p:spPr bwMode="white">
          <a:xfrm>
            <a:off x="0" y="2460625"/>
            <a:ext cx="9144000" cy="2497138"/>
          </a:xfrm>
          <a:custGeom>
            <a:avLst/>
            <a:gdLst>
              <a:gd name="T0" fmla="*/ 0 w 5760"/>
              <a:gd name="T1" fmla="*/ 0 h 1573"/>
              <a:gd name="T2" fmla="*/ 0 w 5760"/>
              <a:gd name="T3" fmla="*/ 2147483646 h 1573"/>
              <a:gd name="T4" fmla="*/ 2147483646 w 5760"/>
              <a:gd name="T5" fmla="*/ 2147483646 h 1573"/>
              <a:gd name="T6" fmla="*/ 2147483646 w 5760"/>
              <a:gd name="T7" fmla="*/ 2147483646 h 1573"/>
              <a:gd name="T8" fmla="*/ 2147483646 w 5760"/>
              <a:gd name="T9" fmla="*/ 2147483646 h 1573"/>
              <a:gd name="T10" fmla="*/ 2147483646 w 5760"/>
              <a:gd name="T11" fmla="*/ 2147483646 h 1573"/>
              <a:gd name="T12" fmla="*/ 2147483646 w 5760"/>
              <a:gd name="T13" fmla="*/ 2147483646 h 1573"/>
              <a:gd name="T14" fmla="*/ 2147483646 w 5760"/>
              <a:gd name="T15" fmla="*/ 2147483646 h 1573"/>
              <a:gd name="T16" fmla="*/ 2147483646 w 5760"/>
              <a:gd name="T17" fmla="*/ 2147483646 h 1573"/>
              <a:gd name="T18" fmla="*/ 2147483646 w 5760"/>
              <a:gd name="T19" fmla="*/ 2147483646 h 1573"/>
              <a:gd name="T20" fmla="*/ 2147483646 w 5760"/>
              <a:gd name="T21" fmla="*/ 2147483646 h 1573"/>
              <a:gd name="T22" fmla="*/ 2147483646 w 5760"/>
              <a:gd name="T23" fmla="*/ 2147483646 h 1573"/>
              <a:gd name="T24" fmla="*/ 2147483646 w 5760"/>
              <a:gd name="T25" fmla="*/ 2147483646 h 1573"/>
              <a:gd name="T26" fmla="*/ 2147483646 w 5760"/>
              <a:gd name="T27" fmla="*/ 2147483646 h 1573"/>
              <a:gd name="T28" fmla="*/ 2147483646 w 5760"/>
              <a:gd name="T29" fmla="*/ 2147483646 h 1573"/>
              <a:gd name="T30" fmla="*/ 2147483646 w 5760"/>
              <a:gd name="T31" fmla="*/ 2147483646 h 1573"/>
              <a:gd name="T32" fmla="*/ 2147483646 w 5760"/>
              <a:gd name="T33" fmla="*/ 2147483646 h 1573"/>
              <a:gd name="T34" fmla="*/ 2147483646 w 5760"/>
              <a:gd name="T35" fmla="*/ 2147483646 h 1573"/>
              <a:gd name="T36" fmla="*/ 2147483646 w 5760"/>
              <a:gd name="T37" fmla="*/ 2147483646 h 1573"/>
              <a:gd name="T38" fmla="*/ 2147483646 w 5760"/>
              <a:gd name="T39" fmla="*/ 2147483646 h 1573"/>
              <a:gd name="T40" fmla="*/ 2147483646 w 5760"/>
              <a:gd name="T41" fmla="*/ 2147483646 h 1573"/>
              <a:gd name="T42" fmla="*/ 2147483646 w 5760"/>
              <a:gd name="T43" fmla="*/ 2147483646 h 1573"/>
              <a:gd name="T44" fmla="*/ 2147483646 w 5760"/>
              <a:gd name="T45" fmla="*/ 2147483646 h 1573"/>
              <a:gd name="T46" fmla="*/ 2147483646 w 5760"/>
              <a:gd name="T47" fmla="*/ 2147483646 h 1573"/>
              <a:gd name="T48" fmla="*/ 2147483646 w 5760"/>
              <a:gd name="T49" fmla="*/ 2147483646 h 1573"/>
              <a:gd name="T50" fmla="*/ 2147483646 w 5760"/>
              <a:gd name="T51" fmla="*/ 2147483646 h 1573"/>
              <a:gd name="T52" fmla="*/ 2147483646 w 5760"/>
              <a:gd name="T53" fmla="*/ 2147483646 h 1573"/>
              <a:gd name="T54" fmla="*/ 2147483646 w 5760"/>
              <a:gd name="T55" fmla="*/ 2147483646 h 1573"/>
              <a:gd name="T56" fmla="*/ 2147483646 w 5760"/>
              <a:gd name="T57" fmla="*/ 2147483646 h 1573"/>
              <a:gd name="T58" fmla="*/ 2147483646 w 5760"/>
              <a:gd name="T59" fmla="*/ 2147483646 h 1573"/>
              <a:gd name="T60" fmla="*/ 2147483646 w 5760"/>
              <a:gd name="T61" fmla="*/ 2147483646 h 1573"/>
              <a:gd name="T62" fmla="*/ 2147483646 w 5760"/>
              <a:gd name="T63" fmla="*/ 2147483646 h 1573"/>
              <a:gd name="T64" fmla="*/ 2147483646 w 5760"/>
              <a:gd name="T65" fmla="*/ 2147483646 h 1573"/>
              <a:gd name="T66" fmla="*/ 2147483646 w 5760"/>
              <a:gd name="T67" fmla="*/ 2147483646 h 1573"/>
              <a:gd name="T68" fmla="*/ 2147483646 w 5760"/>
              <a:gd name="T69" fmla="*/ 2147483646 h 1573"/>
              <a:gd name="T70" fmla="*/ 2147483646 w 5760"/>
              <a:gd name="T71" fmla="*/ 2147483646 h 1573"/>
              <a:gd name="T72" fmla="*/ 2147483646 w 5760"/>
              <a:gd name="T73" fmla="*/ 2147483646 h 1573"/>
              <a:gd name="T74" fmla="*/ 2147483646 w 5760"/>
              <a:gd name="T75" fmla="*/ 2147483646 h 1573"/>
              <a:gd name="T76" fmla="*/ 2147483646 w 5760"/>
              <a:gd name="T77" fmla="*/ 2147483646 h 1573"/>
              <a:gd name="T78" fmla="*/ 2147483646 w 5760"/>
              <a:gd name="T79" fmla="*/ 2147483646 h 1573"/>
              <a:gd name="T80" fmla="*/ 2147483646 w 5760"/>
              <a:gd name="T81" fmla="*/ 2147483646 h 1573"/>
              <a:gd name="T82" fmla="*/ 2147483646 w 5760"/>
              <a:gd name="T83" fmla="*/ 2147483646 h 1573"/>
              <a:gd name="T84" fmla="*/ 2147483646 w 5760"/>
              <a:gd name="T85" fmla="*/ 2147483646 h 1573"/>
              <a:gd name="T86" fmla="*/ 2147483646 w 5760"/>
              <a:gd name="T87" fmla="*/ 2147483646 h 1573"/>
              <a:gd name="T88" fmla="*/ 2147483646 w 5760"/>
              <a:gd name="T89" fmla="*/ 2147483646 h 1573"/>
              <a:gd name="T90" fmla="*/ 2147483646 w 5760"/>
              <a:gd name="T91" fmla="*/ 2147483646 h 1573"/>
              <a:gd name="T92" fmla="*/ 2147483646 w 5760"/>
              <a:gd name="T93" fmla="*/ 2147483646 h 1573"/>
              <a:gd name="T94" fmla="*/ 2147483646 w 5760"/>
              <a:gd name="T95" fmla="*/ 0 h 1573"/>
              <a:gd name="T96" fmla="*/ 0 w 5760"/>
              <a:gd name="T97" fmla="*/ 0 h 157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760" h="1573">
                <a:moveTo>
                  <a:pt x="0" y="0"/>
                </a:moveTo>
                <a:lnTo>
                  <a:pt x="0" y="351"/>
                </a:lnTo>
                <a:lnTo>
                  <a:pt x="282" y="357"/>
                </a:lnTo>
                <a:lnTo>
                  <a:pt x="627" y="363"/>
                </a:lnTo>
                <a:lnTo>
                  <a:pt x="960" y="375"/>
                </a:lnTo>
                <a:lnTo>
                  <a:pt x="1218" y="393"/>
                </a:lnTo>
                <a:lnTo>
                  <a:pt x="1470" y="411"/>
                </a:lnTo>
                <a:lnTo>
                  <a:pt x="1746" y="435"/>
                </a:lnTo>
                <a:lnTo>
                  <a:pt x="2022" y="462"/>
                </a:lnTo>
                <a:lnTo>
                  <a:pt x="2340" y="504"/>
                </a:lnTo>
                <a:lnTo>
                  <a:pt x="2664" y="549"/>
                </a:lnTo>
                <a:lnTo>
                  <a:pt x="2952" y="597"/>
                </a:lnTo>
                <a:lnTo>
                  <a:pt x="3225" y="648"/>
                </a:lnTo>
                <a:lnTo>
                  <a:pt x="3513" y="708"/>
                </a:lnTo>
                <a:lnTo>
                  <a:pt x="3693" y="750"/>
                </a:lnTo>
                <a:lnTo>
                  <a:pt x="3936" y="810"/>
                </a:lnTo>
                <a:lnTo>
                  <a:pt x="4095" y="855"/>
                </a:lnTo>
                <a:lnTo>
                  <a:pt x="4281" y="909"/>
                </a:lnTo>
                <a:lnTo>
                  <a:pt x="4503" y="981"/>
                </a:lnTo>
                <a:lnTo>
                  <a:pt x="4704" y="1053"/>
                </a:lnTo>
                <a:lnTo>
                  <a:pt x="4911" y="1131"/>
                </a:lnTo>
                <a:lnTo>
                  <a:pt x="5073" y="1197"/>
                </a:lnTo>
                <a:lnTo>
                  <a:pt x="5256" y="1281"/>
                </a:lnTo>
                <a:lnTo>
                  <a:pt x="5475" y="1401"/>
                </a:lnTo>
                <a:lnTo>
                  <a:pt x="5628" y="1482"/>
                </a:lnTo>
                <a:lnTo>
                  <a:pt x="5759" y="1572"/>
                </a:lnTo>
                <a:lnTo>
                  <a:pt x="5759" y="633"/>
                </a:lnTo>
                <a:lnTo>
                  <a:pt x="5493" y="570"/>
                </a:lnTo>
                <a:lnTo>
                  <a:pt x="5214" y="501"/>
                </a:lnTo>
                <a:lnTo>
                  <a:pt x="4950" y="444"/>
                </a:lnTo>
                <a:lnTo>
                  <a:pt x="4701" y="396"/>
                </a:lnTo>
                <a:lnTo>
                  <a:pt x="4425" y="348"/>
                </a:lnTo>
                <a:lnTo>
                  <a:pt x="4110" y="294"/>
                </a:lnTo>
                <a:lnTo>
                  <a:pt x="3813" y="252"/>
                </a:lnTo>
                <a:lnTo>
                  <a:pt x="3549" y="213"/>
                </a:lnTo>
                <a:lnTo>
                  <a:pt x="3261" y="183"/>
                </a:lnTo>
                <a:lnTo>
                  <a:pt x="3015" y="153"/>
                </a:lnTo>
                <a:lnTo>
                  <a:pt x="2757" y="129"/>
                </a:lnTo>
                <a:lnTo>
                  <a:pt x="2520" y="105"/>
                </a:lnTo>
                <a:lnTo>
                  <a:pt x="2301" y="87"/>
                </a:lnTo>
                <a:lnTo>
                  <a:pt x="2013" y="66"/>
                </a:lnTo>
                <a:lnTo>
                  <a:pt x="1731" y="48"/>
                </a:lnTo>
                <a:lnTo>
                  <a:pt x="1524" y="39"/>
                </a:lnTo>
                <a:lnTo>
                  <a:pt x="1260" y="27"/>
                </a:lnTo>
                <a:lnTo>
                  <a:pt x="966" y="15"/>
                </a:lnTo>
                <a:lnTo>
                  <a:pt x="714" y="12"/>
                </a:lnTo>
                <a:lnTo>
                  <a:pt x="510" y="6"/>
                </a:lnTo>
                <a:lnTo>
                  <a:pt x="24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1" name="Freeform 7">
            <a:extLst>
              <a:ext uri="{FF2B5EF4-FFF2-40B4-BE49-F238E27FC236}">
                <a16:creationId xmlns:a16="http://schemas.microsoft.com/office/drawing/2014/main" id="{8E7200E8-8830-1E27-F187-77087A122CCD}"/>
              </a:ext>
            </a:extLst>
          </p:cNvPr>
          <p:cNvSpPr>
            <a:spLocks/>
          </p:cNvSpPr>
          <p:nvPr/>
        </p:nvSpPr>
        <p:spPr bwMode="white">
          <a:xfrm>
            <a:off x="0" y="1793875"/>
            <a:ext cx="9144000" cy="1539875"/>
          </a:xfrm>
          <a:custGeom>
            <a:avLst/>
            <a:gdLst>
              <a:gd name="T0" fmla="*/ 0 w 5760"/>
              <a:gd name="T1" fmla="*/ 0 h 970"/>
              <a:gd name="T2" fmla="*/ 0 w 5760"/>
              <a:gd name="T3" fmla="*/ 2147483646 h 970"/>
              <a:gd name="T4" fmla="*/ 2147483646 w 5760"/>
              <a:gd name="T5" fmla="*/ 2147483646 h 970"/>
              <a:gd name="T6" fmla="*/ 2147483646 w 5760"/>
              <a:gd name="T7" fmla="*/ 2147483646 h 970"/>
              <a:gd name="T8" fmla="*/ 2147483646 w 5760"/>
              <a:gd name="T9" fmla="*/ 2147483646 h 970"/>
              <a:gd name="T10" fmla="*/ 2147483646 w 5760"/>
              <a:gd name="T11" fmla="*/ 2147483646 h 970"/>
              <a:gd name="T12" fmla="*/ 2147483646 w 5760"/>
              <a:gd name="T13" fmla="*/ 2147483646 h 970"/>
              <a:gd name="T14" fmla="*/ 2147483646 w 5760"/>
              <a:gd name="T15" fmla="*/ 2147483646 h 970"/>
              <a:gd name="T16" fmla="*/ 2147483646 w 5760"/>
              <a:gd name="T17" fmla="*/ 2147483646 h 970"/>
              <a:gd name="T18" fmla="*/ 2147483646 w 5760"/>
              <a:gd name="T19" fmla="*/ 2147483646 h 970"/>
              <a:gd name="T20" fmla="*/ 2147483646 w 5760"/>
              <a:gd name="T21" fmla="*/ 2147483646 h 970"/>
              <a:gd name="T22" fmla="*/ 2147483646 w 5760"/>
              <a:gd name="T23" fmla="*/ 2147483646 h 970"/>
              <a:gd name="T24" fmla="*/ 2147483646 w 5760"/>
              <a:gd name="T25" fmla="*/ 2147483646 h 970"/>
              <a:gd name="T26" fmla="*/ 2147483646 w 5760"/>
              <a:gd name="T27" fmla="*/ 2147483646 h 970"/>
              <a:gd name="T28" fmla="*/ 2147483646 w 5760"/>
              <a:gd name="T29" fmla="*/ 2147483646 h 970"/>
              <a:gd name="T30" fmla="*/ 2147483646 w 5760"/>
              <a:gd name="T31" fmla="*/ 2147483646 h 970"/>
              <a:gd name="T32" fmla="*/ 2147483646 w 5760"/>
              <a:gd name="T33" fmla="*/ 2147483646 h 970"/>
              <a:gd name="T34" fmla="*/ 2147483646 w 5760"/>
              <a:gd name="T35" fmla="*/ 2147483646 h 970"/>
              <a:gd name="T36" fmla="*/ 2147483646 w 5760"/>
              <a:gd name="T37" fmla="*/ 2147483646 h 970"/>
              <a:gd name="T38" fmla="*/ 2147483646 w 5760"/>
              <a:gd name="T39" fmla="*/ 2147483646 h 970"/>
              <a:gd name="T40" fmla="*/ 2147483646 w 5760"/>
              <a:gd name="T41" fmla="*/ 2147483646 h 970"/>
              <a:gd name="T42" fmla="*/ 2147483646 w 5760"/>
              <a:gd name="T43" fmla="*/ 2147483646 h 970"/>
              <a:gd name="T44" fmla="*/ 2147483646 w 5760"/>
              <a:gd name="T45" fmla="*/ 0 h 970"/>
              <a:gd name="T46" fmla="*/ 0 w 5760"/>
              <a:gd name="T47" fmla="*/ 0 h 970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</a:gdLst>
            <a:ahLst/>
            <a:cxnLst>
              <a:cxn ang="T48">
                <a:pos x="T0" y="T1"/>
              </a:cxn>
              <a:cxn ang="T49">
                <a:pos x="T2" y="T3"/>
              </a:cxn>
              <a:cxn ang="T50">
                <a:pos x="T4" y="T5"/>
              </a:cxn>
              <a:cxn ang="T51">
                <a:pos x="T6" y="T7"/>
              </a:cxn>
              <a:cxn ang="T52">
                <a:pos x="T8" y="T9"/>
              </a:cxn>
              <a:cxn ang="T53">
                <a:pos x="T10" y="T11"/>
              </a:cxn>
              <a:cxn ang="T54">
                <a:pos x="T12" y="T13"/>
              </a:cxn>
              <a:cxn ang="T55">
                <a:pos x="T14" y="T15"/>
              </a:cxn>
              <a:cxn ang="T56">
                <a:pos x="T16" y="T17"/>
              </a:cxn>
              <a:cxn ang="T57">
                <a:pos x="T18" y="T19"/>
              </a:cxn>
              <a:cxn ang="T58">
                <a:pos x="T20" y="T21"/>
              </a:cxn>
              <a:cxn ang="T59">
                <a:pos x="T22" y="T23"/>
              </a:cxn>
              <a:cxn ang="T60">
                <a:pos x="T24" y="T25"/>
              </a:cxn>
              <a:cxn ang="T61">
                <a:pos x="T26" y="T27"/>
              </a:cxn>
              <a:cxn ang="T62">
                <a:pos x="T28" y="T29"/>
              </a:cxn>
              <a:cxn ang="T63">
                <a:pos x="T30" y="T31"/>
              </a:cxn>
              <a:cxn ang="T64">
                <a:pos x="T32" y="T33"/>
              </a:cxn>
              <a:cxn ang="T65">
                <a:pos x="T34" y="T35"/>
              </a:cxn>
              <a:cxn ang="T66">
                <a:pos x="T36" y="T37"/>
              </a:cxn>
              <a:cxn ang="T67">
                <a:pos x="T38" y="T39"/>
              </a:cxn>
              <a:cxn ang="T68">
                <a:pos x="T40" y="T41"/>
              </a:cxn>
              <a:cxn ang="T69">
                <a:pos x="T42" y="T43"/>
              </a:cxn>
              <a:cxn ang="T70">
                <a:pos x="T44" y="T45"/>
              </a:cxn>
              <a:cxn ang="T71">
                <a:pos x="T46" y="T47"/>
              </a:cxn>
            </a:cxnLst>
            <a:rect l="0" t="0" r="r" b="b"/>
            <a:pathLst>
              <a:path w="5760" h="970">
                <a:moveTo>
                  <a:pt x="0" y="0"/>
                </a:moveTo>
                <a:lnTo>
                  <a:pt x="0" y="339"/>
                </a:lnTo>
                <a:lnTo>
                  <a:pt x="318" y="342"/>
                </a:lnTo>
                <a:lnTo>
                  <a:pt x="591" y="348"/>
                </a:lnTo>
                <a:lnTo>
                  <a:pt x="846" y="354"/>
                </a:lnTo>
                <a:lnTo>
                  <a:pt x="1074" y="360"/>
                </a:lnTo>
                <a:lnTo>
                  <a:pt x="1314" y="366"/>
                </a:lnTo>
                <a:lnTo>
                  <a:pt x="1599" y="381"/>
                </a:lnTo>
                <a:lnTo>
                  <a:pt x="1911" y="399"/>
                </a:lnTo>
                <a:lnTo>
                  <a:pt x="2241" y="420"/>
                </a:lnTo>
                <a:lnTo>
                  <a:pt x="2619" y="453"/>
                </a:lnTo>
                <a:lnTo>
                  <a:pt x="2889" y="477"/>
                </a:lnTo>
                <a:lnTo>
                  <a:pt x="3177" y="507"/>
                </a:lnTo>
                <a:lnTo>
                  <a:pt x="3498" y="543"/>
                </a:lnTo>
                <a:lnTo>
                  <a:pt x="3813" y="585"/>
                </a:lnTo>
                <a:lnTo>
                  <a:pt x="4044" y="618"/>
                </a:lnTo>
                <a:lnTo>
                  <a:pt x="4365" y="669"/>
                </a:lnTo>
                <a:lnTo>
                  <a:pt x="4683" y="726"/>
                </a:lnTo>
                <a:lnTo>
                  <a:pt x="4980" y="786"/>
                </a:lnTo>
                <a:lnTo>
                  <a:pt x="5268" y="846"/>
                </a:lnTo>
                <a:lnTo>
                  <a:pt x="5646" y="942"/>
                </a:lnTo>
                <a:lnTo>
                  <a:pt x="5759" y="969"/>
                </a:lnTo>
                <a:lnTo>
                  <a:pt x="5759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2" name="Freeform 8">
            <a:extLst>
              <a:ext uri="{FF2B5EF4-FFF2-40B4-BE49-F238E27FC236}">
                <a16:creationId xmlns:a16="http://schemas.microsoft.com/office/drawing/2014/main" id="{4AAB0459-8F5C-C221-FE02-94FB72A98941}"/>
              </a:ext>
            </a:extLst>
          </p:cNvPr>
          <p:cNvSpPr>
            <a:spLocks/>
          </p:cNvSpPr>
          <p:nvPr/>
        </p:nvSpPr>
        <p:spPr bwMode="white">
          <a:xfrm>
            <a:off x="0" y="-20638"/>
            <a:ext cx="9144000" cy="1682751"/>
          </a:xfrm>
          <a:custGeom>
            <a:avLst/>
            <a:gdLst>
              <a:gd name="T0" fmla="*/ 0 w 5760"/>
              <a:gd name="T1" fmla="*/ 2147483646 h 1060"/>
              <a:gd name="T2" fmla="*/ 0 w 5760"/>
              <a:gd name="T3" fmla="*/ 2147483646 h 1060"/>
              <a:gd name="T4" fmla="*/ 2147483646 w 5760"/>
              <a:gd name="T5" fmla="*/ 2147483646 h 1060"/>
              <a:gd name="T6" fmla="*/ 2147483646 w 5760"/>
              <a:gd name="T7" fmla="*/ 0 h 1060"/>
              <a:gd name="T8" fmla="*/ 2147483646 w 5760"/>
              <a:gd name="T9" fmla="*/ 0 h 1060"/>
              <a:gd name="T10" fmla="*/ 2147483646 w 5760"/>
              <a:gd name="T11" fmla="*/ 2147483646 h 1060"/>
              <a:gd name="T12" fmla="*/ 2147483646 w 5760"/>
              <a:gd name="T13" fmla="*/ 2147483646 h 1060"/>
              <a:gd name="T14" fmla="*/ 2147483646 w 5760"/>
              <a:gd name="T15" fmla="*/ 2147483646 h 1060"/>
              <a:gd name="T16" fmla="*/ 2147483646 w 5760"/>
              <a:gd name="T17" fmla="*/ 2147483646 h 1060"/>
              <a:gd name="T18" fmla="*/ 2147483646 w 5760"/>
              <a:gd name="T19" fmla="*/ 2147483646 h 1060"/>
              <a:gd name="T20" fmla="*/ 2147483646 w 5760"/>
              <a:gd name="T21" fmla="*/ 2147483646 h 1060"/>
              <a:gd name="T22" fmla="*/ 2147483646 w 5760"/>
              <a:gd name="T23" fmla="*/ 2147483646 h 1060"/>
              <a:gd name="T24" fmla="*/ 2147483646 w 5760"/>
              <a:gd name="T25" fmla="*/ 2147483646 h 1060"/>
              <a:gd name="T26" fmla="*/ 2147483646 w 5760"/>
              <a:gd name="T27" fmla="*/ 2147483646 h 1060"/>
              <a:gd name="T28" fmla="*/ 2147483646 w 5760"/>
              <a:gd name="T29" fmla="*/ 2147483646 h 1060"/>
              <a:gd name="T30" fmla="*/ 2147483646 w 5760"/>
              <a:gd name="T31" fmla="*/ 2147483646 h 1060"/>
              <a:gd name="T32" fmla="*/ 2147483646 w 5760"/>
              <a:gd name="T33" fmla="*/ 2147483646 h 1060"/>
              <a:gd name="T34" fmla="*/ 2147483646 w 5760"/>
              <a:gd name="T35" fmla="*/ 2147483646 h 1060"/>
              <a:gd name="T36" fmla="*/ 2147483646 w 5760"/>
              <a:gd name="T37" fmla="*/ 2147483646 h 1060"/>
              <a:gd name="T38" fmla="*/ 2147483646 w 5760"/>
              <a:gd name="T39" fmla="*/ 2147483646 h 1060"/>
              <a:gd name="T40" fmla="*/ 2147483646 w 5760"/>
              <a:gd name="T41" fmla="*/ 2147483646 h 1060"/>
              <a:gd name="T42" fmla="*/ 2147483646 w 5760"/>
              <a:gd name="T43" fmla="*/ 2147483646 h 1060"/>
              <a:gd name="T44" fmla="*/ 2147483646 w 5760"/>
              <a:gd name="T45" fmla="*/ 2147483646 h 1060"/>
              <a:gd name="T46" fmla="*/ 2147483646 w 5760"/>
              <a:gd name="T47" fmla="*/ 2147483646 h 1060"/>
              <a:gd name="T48" fmla="*/ 2147483646 w 5760"/>
              <a:gd name="T49" fmla="*/ 2147483646 h 1060"/>
              <a:gd name="T50" fmla="*/ 2147483646 w 5760"/>
              <a:gd name="T51" fmla="*/ 2147483646 h 1060"/>
              <a:gd name="T52" fmla="*/ 2147483646 w 5760"/>
              <a:gd name="T53" fmla="*/ 2147483646 h 1060"/>
              <a:gd name="T54" fmla="*/ 0 w 5760"/>
              <a:gd name="T55" fmla="*/ 2147483646 h 106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3" name="Freeform 9">
            <a:extLst>
              <a:ext uri="{FF2B5EF4-FFF2-40B4-BE49-F238E27FC236}">
                <a16:creationId xmlns:a16="http://schemas.microsoft.com/office/drawing/2014/main" id="{18ED3B88-8487-E760-A96B-DD80D95D85E8}"/>
              </a:ext>
            </a:extLst>
          </p:cNvPr>
          <p:cNvSpPr>
            <a:spLocks/>
          </p:cNvSpPr>
          <p:nvPr/>
        </p:nvSpPr>
        <p:spPr bwMode="white">
          <a:xfrm>
            <a:off x="0" y="-20638"/>
            <a:ext cx="8388350" cy="1068388"/>
          </a:xfrm>
          <a:custGeom>
            <a:avLst/>
            <a:gdLst>
              <a:gd name="T0" fmla="*/ 0 w 5284"/>
              <a:gd name="T1" fmla="*/ 2147483646 h 673"/>
              <a:gd name="T2" fmla="*/ 0 w 5284"/>
              <a:gd name="T3" fmla="*/ 2147483646 h 673"/>
              <a:gd name="T4" fmla="*/ 2147483646 w 5284"/>
              <a:gd name="T5" fmla="*/ 2147483646 h 673"/>
              <a:gd name="T6" fmla="*/ 2147483646 w 5284"/>
              <a:gd name="T7" fmla="*/ 2147483646 h 673"/>
              <a:gd name="T8" fmla="*/ 2147483646 w 5284"/>
              <a:gd name="T9" fmla="*/ 2147483646 h 673"/>
              <a:gd name="T10" fmla="*/ 2147483646 w 5284"/>
              <a:gd name="T11" fmla="*/ 2147483646 h 673"/>
              <a:gd name="T12" fmla="*/ 2147483646 w 5284"/>
              <a:gd name="T13" fmla="*/ 2147483646 h 673"/>
              <a:gd name="T14" fmla="*/ 2147483646 w 5284"/>
              <a:gd name="T15" fmla="*/ 2147483646 h 673"/>
              <a:gd name="T16" fmla="*/ 2147483646 w 5284"/>
              <a:gd name="T17" fmla="*/ 2147483646 h 673"/>
              <a:gd name="T18" fmla="*/ 2147483646 w 5284"/>
              <a:gd name="T19" fmla="*/ 2147483646 h 673"/>
              <a:gd name="T20" fmla="*/ 2147483646 w 5284"/>
              <a:gd name="T21" fmla="*/ 2147483646 h 673"/>
              <a:gd name="T22" fmla="*/ 2147483646 w 5284"/>
              <a:gd name="T23" fmla="*/ 2147483646 h 673"/>
              <a:gd name="T24" fmla="*/ 2147483646 w 5284"/>
              <a:gd name="T25" fmla="*/ 2147483646 h 673"/>
              <a:gd name="T26" fmla="*/ 2147483646 w 5284"/>
              <a:gd name="T27" fmla="*/ 2147483646 h 673"/>
              <a:gd name="T28" fmla="*/ 2147483646 w 5284"/>
              <a:gd name="T29" fmla="*/ 2147483646 h 673"/>
              <a:gd name="T30" fmla="*/ 2147483646 w 5284"/>
              <a:gd name="T31" fmla="*/ 2147483646 h 673"/>
              <a:gd name="T32" fmla="*/ 2147483646 w 5284"/>
              <a:gd name="T33" fmla="*/ 2147483646 h 673"/>
              <a:gd name="T34" fmla="*/ 2147483646 w 5284"/>
              <a:gd name="T35" fmla="*/ 2147483646 h 673"/>
              <a:gd name="T36" fmla="*/ 2147483646 w 5284"/>
              <a:gd name="T37" fmla="*/ 2147483646 h 673"/>
              <a:gd name="T38" fmla="*/ 2147483646 w 5284"/>
              <a:gd name="T39" fmla="*/ 2147483646 h 673"/>
              <a:gd name="T40" fmla="*/ 2147483646 w 5284"/>
              <a:gd name="T41" fmla="*/ 2147483646 h 673"/>
              <a:gd name="T42" fmla="*/ 2147483646 w 5284"/>
              <a:gd name="T43" fmla="*/ 2147483646 h 673"/>
              <a:gd name="T44" fmla="*/ 2147483646 w 5284"/>
              <a:gd name="T45" fmla="*/ 2147483646 h 673"/>
              <a:gd name="T46" fmla="*/ 2147483646 w 5284"/>
              <a:gd name="T47" fmla="*/ 2147483646 h 673"/>
              <a:gd name="T48" fmla="*/ 2147483646 w 5284"/>
              <a:gd name="T49" fmla="*/ 2147483646 h 673"/>
              <a:gd name="T50" fmla="*/ 2147483646 w 5284"/>
              <a:gd name="T51" fmla="*/ 2147483646 h 673"/>
              <a:gd name="T52" fmla="*/ 2147483646 w 5284"/>
              <a:gd name="T53" fmla="*/ 0 h 673"/>
              <a:gd name="T54" fmla="*/ 2147483646 w 5284"/>
              <a:gd name="T55" fmla="*/ 0 h 673"/>
              <a:gd name="T56" fmla="*/ 2147483646 w 5284"/>
              <a:gd name="T57" fmla="*/ 2147483646 h 673"/>
              <a:gd name="T58" fmla="*/ 2147483646 w 5284"/>
              <a:gd name="T59" fmla="*/ 2147483646 h 673"/>
              <a:gd name="T60" fmla="*/ 2147483646 w 5284"/>
              <a:gd name="T61" fmla="*/ 2147483646 h 673"/>
              <a:gd name="T62" fmla="*/ 2147483646 w 5284"/>
              <a:gd name="T63" fmla="*/ 2147483646 h 673"/>
              <a:gd name="T64" fmla="*/ 2147483646 w 5284"/>
              <a:gd name="T65" fmla="*/ 2147483646 h 673"/>
              <a:gd name="T66" fmla="*/ 2147483646 w 5284"/>
              <a:gd name="T67" fmla="*/ 2147483646 h 673"/>
              <a:gd name="T68" fmla="*/ 2147483646 w 5284"/>
              <a:gd name="T69" fmla="*/ 2147483646 h 673"/>
              <a:gd name="T70" fmla="*/ 2147483646 w 5284"/>
              <a:gd name="T71" fmla="*/ 2147483646 h 673"/>
              <a:gd name="T72" fmla="*/ 2147483646 w 5284"/>
              <a:gd name="T73" fmla="*/ 2147483646 h 673"/>
              <a:gd name="T74" fmla="*/ 2147483646 w 5284"/>
              <a:gd name="T75" fmla="*/ 2147483646 h 673"/>
              <a:gd name="T76" fmla="*/ 2147483646 w 5284"/>
              <a:gd name="T77" fmla="*/ 2147483646 h 673"/>
              <a:gd name="T78" fmla="*/ 2147483646 w 5284"/>
              <a:gd name="T79" fmla="*/ 2147483646 h 673"/>
              <a:gd name="T80" fmla="*/ 2147483646 w 5284"/>
              <a:gd name="T81" fmla="*/ 2147483646 h 673"/>
              <a:gd name="T82" fmla="*/ 2147483646 w 5284"/>
              <a:gd name="T83" fmla="*/ 2147483646 h 673"/>
              <a:gd name="T84" fmla="*/ 2147483646 w 5284"/>
              <a:gd name="T85" fmla="*/ 2147483646 h 673"/>
              <a:gd name="T86" fmla="*/ 0 w 5284"/>
              <a:gd name="T87" fmla="*/ 2147483646 h 67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4" name="Freeform 10">
            <a:extLst>
              <a:ext uri="{FF2B5EF4-FFF2-40B4-BE49-F238E27FC236}">
                <a16:creationId xmlns:a16="http://schemas.microsoft.com/office/drawing/2014/main" id="{9B3B8075-F137-0DAE-C5D3-C3AADB757A8B}"/>
              </a:ext>
            </a:extLst>
          </p:cNvPr>
          <p:cNvSpPr>
            <a:spLocks/>
          </p:cNvSpPr>
          <p:nvPr/>
        </p:nvSpPr>
        <p:spPr bwMode="white">
          <a:xfrm>
            <a:off x="0" y="-20638"/>
            <a:ext cx="4578350" cy="454026"/>
          </a:xfrm>
          <a:custGeom>
            <a:avLst/>
            <a:gdLst>
              <a:gd name="T0" fmla="*/ 0 w 2884"/>
              <a:gd name="T1" fmla="*/ 0 h 286"/>
              <a:gd name="T2" fmla="*/ 0 w 2884"/>
              <a:gd name="T3" fmla="*/ 2147483646 h 286"/>
              <a:gd name="T4" fmla="*/ 2147483646 w 2884"/>
              <a:gd name="T5" fmla="*/ 2147483646 h 286"/>
              <a:gd name="T6" fmla="*/ 2147483646 w 2884"/>
              <a:gd name="T7" fmla="*/ 2147483646 h 286"/>
              <a:gd name="T8" fmla="*/ 2147483646 w 2884"/>
              <a:gd name="T9" fmla="*/ 2147483646 h 286"/>
              <a:gd name="T10" fmla="*/ 2147483646 w 2884"/>
              <a:gd name="T11" fmla="*/ 2147483646 h 286"/>
              <a:gd name="T12" fmla="*/ 2147483646 w 2884"/>
              <a:gd name="T13" fmla="*/ 2147483646 h 286"/>
              <a:gd name="T14" fmla="*/ 2147483646 w 2884"/>
              <a:gd name="T15" fmla="*/ 2147483646 h 286"/>
              <a:gd name="T16" fmla="*/ 2147483646 w 2884"/>
              <a:gd name="T17" fmla="*/ 2147483646 h 286"/>
              <a:gd name="T18" fmla="*/ 2147483646 w 2884"/>
              <a:gd name="T19" fmla="*/ 2147483646 h 286"/>
              <a:gd name="T20" fmla="*/ 2147483646 w 2884"/>
              <a:gd name="T21" fmla="*/ 2147483646 h 286"/>
              <a:gd name="T22" fmla="*/ 2147483646 w 2884"/>
              <a:gd name="T23" fmla="*/ 2147483646 h 286"/>
              <a:gd name="T24" fmla="*/ 2147483646 w 2884"/>
              <a:gd name="T25" fmla="*/ 2147483646 h 286"/>
              <a:gd name="T26" fmla="*/ 2147483646 w 2884"/>
              <a:gd name="T27" fmla="*/ 2147483646 h 286"/>
              <a:gd name="T28" fmla="*/ 2147483646 w 2884"/>
              <a:gd name="T29" fmla="*/ 0 h 286"/>
              <a:gd name="T30" fmla="*/ 0 w 2884"/>
              <a:gd name="T31" fmla="*/ 0 h 28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5" name="Rectangle 11">
            <a:extLst>
              <a:ext uri="{FF2B5EF4-FFF2-40B4-BE49-F238E27FC236}">
                <a16:creationId xmlns:a16="http://schemas.microsoft.com/office/drawing/2014/main" id="{652E891F-8DCB-F073-482A-1B048FDC0D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e-DE"/>
              <a:t>Hier klicken, um Master-Titelformat zu bearbeiten.</a:t>
            </a:r>
          </a:p>
        </p:txBody>
      </p:sp>
      <p:sp>
        <p:nvSpPr>
          <p:cNvPr id="1036" name="Rectangle 12">
            <a:extLst>
              <a:ext uri="{FF2B5EF4-FFF2-40B4-BE49-F238E27FC236}">
                <a16:creationId xmlns:a16="http://schemas.microsoft.com/office/drawing/2014/main" id="{CFDBB74E-C1DC-C3B4-9A69-DC71C27B8E9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de-DE"/>
              <a:t>Hier klicken, um Master-Textformat zu bearbeiten.</a:t>
            </a:r>
          </a:p>
          <a:p>
            <a:pPr lvl="1"/>
            <a:r>
              <a:rPr lang="en-US" altLang="de-DE"/>
              <a:t>Zweite Ebene</a:t>
            </a:r>
          </a:p>
          <a:p>
            <a:pPr lvl="2"/>
            <a:r>
              <a:rPr lang="en-US" altLang="de-DE"/>
              <a:t>Dritte Ebene</a:t>
            </a:r>
          </a:p>
          <a:p>
            <a:pPr lvl="3"/>
            <a:r>
              <a:rPr lang="en-US" altLang="de-DE"/>
              <a:t>Vierte Ebene</a:t>
            </a:r>
          </a:p>
          <a:p>
            <a:pPr lvl="4"/>
            <a:r>
              <a:rPr lang="en-US" altLang="de-DE"/>
              <a:t>Fünfte Ebene</a:t>
            </a:r>
          </a:p>
        </p:txBody>
      </p:sp>
      <p:sp>
        <p:nvSpPr>
          <p:cNvPr id="44045" name="Rectangle 13">
            <a:extLst>
              <a:ext uri="{FF2B5EF4-FFF2-40B4-BE49-F238E27FC236}">
                <a16:creationId xmlns:a16="http://schemas.microsoft.com/office/drawing/2014/main" id="{0EC8A896-8B43-DC3A-F5F1-52B3B7AD8396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/>
            </a:lvl1pPr>
          </a:lstStyle>
          <a:p>
            <a:pPr>
              <a:defRPr/>
            </a:pPr>
            <a:endParaRPr lang="en-US" altLang="de-DE"/>
          </a:p>
        </p:txBody>
      </p:sp>
      <p:sp>
        <p:nvSpPr>
          <p:cNvPr id="44046" name="Rectangle 14">
            <a:extLst>
              <a:ext uri="{FF2B5EF4-FFF2-40B4-BE49-F238E27FC236}">
                <a16:creationId xmlns:a16="http://schemas.microsoft.com/office/drawing/2014/main" id="{CB9B5771-E48B-1319-DF8E-D9A50EF1F28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en-US" altLang="de-DE"/>
          </a:p>
        </p:txBody>
      </p:sp>
      <p:sp>
        <p:nvSpPr>
          <p:cNvPr id="44047" name="Rectangle 15">
            <a:extLst>
              <a:ext uri="{FF2B5EF4-FFF2-40B4-BE49-F238E27FC236}">
                <a16:creationId xmlns:a16="http://schemas.microsoft.com/office/drawing/2014/main" id="{4A8222EE-4472-F508-5680-96A755D983B8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8F3A149F-C129-4BA3-AFDD-FF9D5BA8A28D}" type="slidenum">
              <a:rPr lang="en-US" altLang="de-DE"/>
              <a:pPr>
                <a:defRPr/>
              </a:pPr>
              <a:t>‹Nr.›</a:t>
            </a:fld>
            <a:endParaRPr lang="en-US" altLang="de-DE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53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  <p:sldLayoutId id="2147483748" r:id="rId8"/>
    <p:sldLayoutId id="2147483749" r:id="rId9"/>
    <p:sldLayoutId id="2147483750" r:id="rId10"/>
    <p:sldLayoutId id="2147483751" r:id="rId11"/>
    <p:sldLayoutId id="2147483752" r:id="rId1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4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44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mailto:maike.kaufmann@dom-obs.de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5A0BC7C9-7068-37CB-1053-A5D21072D715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12788" y="404813"/>
            <a:ext cx="7772400" cy="4176712"/>
          </a:xfrm>
          <a:noFill/>
        </p:spPr>
        <p:txBody>
          <a:bodyPr lIns="92075" tIns="46038" rIns="92075" bIns="46038"/>
          <a:lstStyle/>
          <a:p>
            <a:pPr algn="l"/>
            <a:br>
              <a:rPr lang="de-DE" altLang="de-DE"/>
            </a:br>
            <a:endParaRPr lang="de-DE" altLang="de-DE"/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8638E2E1-B054-3C36-F9BA-1C908BE1E87F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85800" y="3886200"/>
            <a:ext cx="7270750" cy="2474913"/>
          </a:xfrm>
          <a:noFill/>
        </p:spPr>
        <p:txBody>
          <a:bodyPr lIns="92075" tIns="46038" rIns="92075" bIns="46038"/>
          <a:lstStyle/>
          <a:p>
            <a:pPr algn="l"/>
            <a:endParaRPr lang="de-DE" altLang="de-DE" b="1" dirty="0"/>
          </a:p>
          <a:p>
            <a:r>
              <a:rPr lang="de-DE" altLang="de-DE" b="1" dirty="0"/>
              <a:t>an der</a:t>
            </a:r>
          </a:p>
          <a:p>
            <a:r>
              <a:rPr lang="de-DE" altLang="de-DE" b="1" dirty="0"/>
              <a:t>Domschule Osnabrück </a:t>
            </a:r>
          </a:p>
          <a:p>
            <a:r>
              <a:rPr lang="de-DE" altLang="de-DE" b="1"/>
              <a:t>2027-2029</a:t>
            </a:r>
            <a:endParaRPr lang="de-DE" altLang="de-DE"/>
          </a:p>
        </p:txBody>
      </p:sp>
      <p:pic>
        <p:nvPicPr>
          <p:cNvPr id="5124" name="Grafik 3" descr="Ein Bild, das Text enthält.&#10;&#10;Automatisch generierte Beschreibung">
            <a:extLst>
              <a:ext uri="{FF2B5EF4-FFF2-40B4-BE49-F238E27FC236}">
                <a16:creationId xmlns:a16="http://schemas.microsoft.com/office/drawing/2014/main" id="{F0EE65A7-81FE-A371-73C2-B062DEE2A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496888"/>
            <a:ext cx="5473700" cy="399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026">
            <a:extLst>
              <a:ext uri="{FF2B5EF4-FFF2-40B4-BE49-F238E27FC236}">
                <a16:creationId xmlns:a16="http://schemas.microsoft.com/office/drawing/2014/main" id="{486CF8C5-C247-DE8E-5AD6-94044AB393D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/>
              <a:t>Schulorganisation</a:t>
            </a:r>
          </a:p>
        </p:txBody>
      </p:sp>
      <p:sp>
        <p:nvSpPr>
          <p:cNvPr id="48131" name="Rectangle 1027">
            <a:extLst>
              <a:ext uri="{FF2B5EF4-FFF2-40B4-BE49-F238E27FC236}">
                <a16:creationId xmlns:a16="http://schemas.microsoft.com/office/drawing/2014/main" id="{2967150A-EBCB-889D-A7D9-592782217A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627313" y="1519238"/>
            <a:ext cx="5972175" cy="4729162"/>
          </a:xfrm>
        </p:spPr>
        <p:txBody>
          <a:bodyPr/>
          <a:lstStyle/>
          <a:p>
            <a:endParaRPr lang="de-DE" altLang="de-DE"/>
          </a:p>
          <a:p>
            <a:r>
              <a:rPr lang="de-DE" altLang="de-DE" sz="2800"/>
              <a:t>2 Stunden Orchesterprobe: das gesamte Blasorchester zusammen als AG bei Frau Kaufmann </a:t>
            </a:r>
          </a:p>
          <a:p>
            <a:endParaRPr lang="de-DE" altLang="de-DE" sz="2800"/>
          </a:p>
          <a:p>
            <a:r>
              <a:rPr lang="de-DE" altLang="de-DE" sz="2800"/>
              <a:t>1 Stunde Instrumentalunterricht in Kleingruppen bei einem Lehrer / einer Lehrerin der  Musik- und Kunstschule der Stadt Osnabrück </a:t>
            </a:r>
            <a:endParaRPr lang="de-DE" altLang="de-DE" sz="2400"/>
          </a:p>
          <a:p>
            <a:pPr>
              <a:buFontTx/>
              <a:buNone/>
            </a:pPr>
            <a:endParaRPr lang="de-DE" altLang="de-DE" sz="2400"/>
          </a:p>
          <a:p>
            <a:pPr>
              <a:buFontTx/>
              <a:buNone/>
            </a:pPr>
            <a:endParaRPr lang="de-DE" altLang="de-DE"/>
          </a:p>
        </p:txBody>
      </p:sp>
      <p:pic>
        <p:nvPicPr>
          <p:cNvPr id="17412" name="Grafik 2" descr="Ein Bild, das Boden, drinnen, Wand, Frau enthält.&#10;&#10;Automatisch generierte Beschreibung">
            <a:extLst>
              <a:ext uri="{FF2B5EF4-FFF2-40B4-BE49-F238E27FC236}">
                <a16:creationId xmlns:a16="http://schemas.microsoft.com/office/drawing/2014/main" id="{ED43972A-643A-14FC-6BF1-45084B89FB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1" t="10101" r="14999" b="2750"/>
          <a:stretch>
            <a:fillRect/>
          </a:stretch>
        </p:blipFill>
        <p:spPr bwMode="auto">
          <a:xfrm>
            <a:off x="14288" y="1519238"/>
            <a:ext cx="2493962" cy="470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B375DA5E-9A33-35FD-77F3-8B08525A16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r>
              <a:rPr lang="de-DE" altLang="de-DE"/>
              <a:t>Wie werden die Instrumente gepflegt?</a:t>
            </a:r>
          </a:p>
        </p:txBody>
      </p:sp>
      <p:sp>
        <p:nvSpPr>
          <p:cNvPr id="18435" name="Rectangle 3">
            <a:extLst>
              <a:ext uri="{FF2B5EF4-FFF2-40B4-BE49-F238E27FC236}">
                <a16:creationId xmlns:a16="http://schemas.microsoft.com/office/drawing/2014/main" id="{444D31E7-7DE6-ECCB-D8ED-B4C5098C4B2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971550" y="2636838"/>
            <a:ext cx="7772400" cy="2600325"/>
          </a:xfrm>
          <a:noFill/>
        </p:spPr>
        <p:txBody>
          <a:bodyPr lIns="92075" tIns="46038" rIns="92075" bIns="46038"/>
          <a:lstStyle/>
          <a:p>
            <a:pPr>
              <a:lnSpc>
                <a:spcPct val="120000"/>
              </a:lnSpc>
            </a:pPr>
            <a:r>
              <a:rPr lang="de-DE" altLang="de-DE" sz="2400"/>
              <a:t>Sorgfältige Behandlung</a:t>
            </a:r>
          </a:p>
          <a:p>
            <a:pPr>
              <a:lnSpc>
                <a:spcPct val="120000"/>
              </a:lnSpc>
            </a:pPr>
            <a:r>
              <a:rPr lang="de-DE" altLang="de-DE" sz="2400"/>
              <a:t>Reparaturen sofort und nur durch den Fachmann </a:t>
            </a:r>
          </a:p>
          <a:p>
            <a:pPr>
              <a:lnSpc>
                <a:spcPct val="120000"/>
              </a:lnSpc>
            </a:pPr>
            <a:r>
              <a:rPr lang="de-DE" altLang="de-DE" sz="2400"/>
              <a:t>Wartung regelmäßig durch den Fachmann</a:t>
            </a:r>
          </a:p>
          <a:p>
            <a:pPr>
              <a:lnSpc>
                <a:spcPct val="120000"/>
              </a:lnSpc>
            </a:pPr>
            <a:r>
              <a:rPr lang="de-DE" altLang="de-DE" sz="2400"/>
              <a:t>Reinigungs- und Pflegemittel müssen vom Schüler gekauft werden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63075F95-2346-B60F-0D9B-4B15EDBAEB3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r>
              <a:rPr lang="de-DE" altLang="de-DE"/>
              <a:t>Was müssen Sie beim häuslichen Üben bedenken?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579ED361-0975-6FCF-CDF7-08AFFB6A0009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8278813" cy="3886200"/>
          </a:xfrm>
          <a:noFill/>
        </p:spPr>
        <p:txBody>
          <a:bodyPr lIns="92075" tIns="46038" rIns="92075" bIns="46038"/>
          <a:lstStyle/>
          <a:p>
            <a:endParaRPr lang="de-DE" altLang="de-DE" sz="2400"/>
          </a:p>
          <a:p>
            <a:r>
              <a:rPr lang="de-DE" altLang="de-DE" sz="2400"/>
              <a:t>Raum mit Notenständer </a:t>
            </a:r>
          </a:p>
          <a:p>
            <a:r>
              <a:rPr lang="de-DE" altLang="de-DE" sz="2400"/>
              <a:t>Informieren Sie die Nachbarn</a:t>
            </a:r>
          </a:p>
          <a:p>
            <a:r>
              <a:rPr lang="de-DE" altLang="de-DE" sz="2400"/>
              <a:t>Am Anfang lieber mehrere kurze Übungseinheiten pro Tag</a:t>
            </a:r>
          </a:p>
          <a:p>
            <a:r>
              <a:rPr lang="de-DE" altLang="de-DE" sz="2400"/>
              <a:t>Im Laufe der Zeit die Übungsdauer steigern</a:t>
            </a:r>
          </a:p>
          <a:p>
            <a:r>
              <a:rPr lang="de-DE" altLang="de-DE" sz="2400"/>
              <a:t>Achten Sie auf regelmäßiges Üben Ihres Kindes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47276B13-5FDA-5A1C-EE14-E10BFBF28DC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8077200" cy="1143000"/>
          </a:xfrm>
          <a:noFill/>
        </p:spPr>
        <p:txBody>
          <a:bodyPr lIns="92075" tIns="46038" rIns="92075" bIns="46038"/>
          <a:lstStyle/>
          <a:p>
            <a:r>
              <a:rPr lang="de-DE" altLang="de-DE"/>
              <a:t>Bei wem bekommen die </a:t>
            </a:r>
            <a:br>
              <a:rPr lang="de-DE" altLang="de-DE"/>
            </a:br>
            <a:r>
              <a:rPr lang="de-DE" altLang="de-DE"/>
              <a:t>Schüler Instrumentalunterricht?</a:t>
            </a:r>
          </a:p>
        </p:txBody>
      </p:sp>
      <p:sp>
        <p:nvSpPr>
          <p:cNvPr id="10247" name="Rectangle 7">
            <a:extLst>
              <a:ext uri="{FF2B5EF4-FFF2-40B4-BE49-F238E27FC236}">
                <a16:creationId xmlns:a16="http://schemas.microsoft.com/office/drawing/2014/main" id="{6C3CD2FA-6716-B41B-5673-8F5E3ED65F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981200"/>
            <a:ext cx="7848600" cy="1303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5000"/>
              </a:lnSpc>
              <a:buFontTx/>
              <a:buNone/>
            </a:pPr>
            <a:endParaRPr kumimoji="0" lang="de-DE" altLang="de-DE" sz="2400"/>
          </a:p>
          <a:p>
            <a:pPr>
              <a:lnSpc>
                <a:spcPct val="95000"/>
              </a:lnSpc>
              <a:buFontTx/>
              <a:buNone/>
            </a:pPr>
            <a:r>
              <a:rPr kumimoji="0" lang="de-DE" altLang="de-DE" sz="2400"/>
              <a:t>Der Instrumentalunterricht wird durch Fachkollegen von </a:t>
            </a:r>
          </a:p>
          <a:p>
            <a:pPr>
              <a:lnSpc>
                <a:spcPct val="95000"/>
              </a:lnSpc>
              <a:buFontTx/>
              <a:buNone/>
            </a:pPr>
            <a:r>
              <a:rPr kumimoji="0" lang="de-DE" altLang="de-DE" sz="2400"/>
              <a:t>der Musik - und Kunstschule der Stadt Osnabrück </a:t>
            </a:r>
          </a:p>
          <a:p>
            <a:pPr>
              <a:lnSpc>
                <a:spcPct val="95000"/>
              </a:lnSpc>
              <a:buFontTx/>
              <a:buNone/>
            </a:pPr>
            <a:r>
              <a:rPr kumimoji="0" lang="de-DE" altLang="de-DE" sz="2400"/>
              <a:t>durchgeführt. </a:t>
            </a:r>
            <a:r>
              <a:rPr kumimoji="0" lang="de-DE" altLang="de-DE" sz="2400" u="sng"/>
              <a:t>Voraussichtliche</a:t>
            </a:r>
            <a:r>
              <a:rPr kumimoji="0" lang="de-DE" altLang="de-DE" sz="2400"/>
              <a:t> Besetzung: </a:t>
            </a:r>
          </a:p>
          <a:p>
            <a:pPr>
              <a:spcBef>
                <a:spcPct val="0"/>
              </a:spcBef>
              <a:buFontTx/>
              <a:buNone/>
            </a:pPr>
            <a:endParaRPr lang="de-DE" altLang="de-DE" sz="2400">
              <a:latin typeface="Times New Roman" panose="02020603050405020304" pitchFamily="18" charset="0"/>
            </a:endParaRPr>
          </a:p>
        </p:txBody>
      </p:sp>
      <p:sp>
        <p:nvSpPr>
          <p:cNvPr id="21508" name="Rectangle 9">
            <a:extLst>
              <a:ext uri="{FF2B5EF4-FFF2-40B4-BE49-F238E27FC236}">
                <a16:creationId xmlns:a16="http://schemas.microsoft.com/office/drawing/2014/main" id="{3F217F4F-D19E-C6D6-9464-5EED3B2796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2971800"/>
            <a:ext cx="7772400" cy="3276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endParaRPr lang="de-DE" altLang="de-DE" sz="2400">
              <a:latin typeface="Times New Roman" panose="02020603050405020304" pitchFamily="18" charset="0"/>
            </a:endParaRPr>
          </a:p>
        </p:txBody>
      </p:sp>
      <p:sp>
        <p:nvSpPr>
          <p:cNvPr id="10250" name="Rectangle 10">
            <a:extLst>
              <a:ext uri="{FF2B5EF4-FFF2-40B4-BE49-F238E27FC236}">
                <a16:creationId xmlns:a16="http://schemas.microsoft.com/office/drawing/2014/main" id="{DBB79D77-6386-3AA4-C683-81C5A18FF26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47813" y="3576638"/>
            <a:ext cx="6443662" cy="2295525"/>
          </a:xfrm>
        </p:spPr>
        <p:txBody>
          <a:bodyPr lIns="92075" tIns="46038" rIns="92075" bIns="46038"/>
          <a:lstStyle/>
          <a:p>
            <a:pPr>
              <a:lnSpc>
                <a:spcPct val="95000"/>
              </a:lnSpc>
              <a:defRPr/>
            </a:pPr>
            <a:r>
              <a:rPr lang="de-DE" altLang="de-DE" sz="2400" dirty="0"/>
              <a:t>Querflöte			Frau </a:t>
            </a:r>
            <a:r>
              <a:rPr lang="de-DE" altLang="de-DE" sz="2400" dirty="0" err="1"/>
              <a:t>Paskarbis</a:t>
            </a:r>
            <a:endParaRPr lang="de-DE" altLang="de-DE" sz="2400" dirty="0"/>
          </a:p>
          <a:p>
            <a:pPr>
              <a:lnSpc>
                <a:spcPct val="95000"/>
              </a:lnSpc>
              <a:defRPr/>
            </a:pPr>
            <a:r>
              <a:rPr lang="de-DE" altLang="de-DE" sz="2400" dirty="0"/>
              <a:t>Saxophon			Herr Volke</a:t>
            </a:r>
          </a:p>
          <a:p>
            <a:pPr>
              <a:lnSpc>
                <a:spcPct val="95000"/>
              </a:lnSpc>
              <a:defRPr/>
            </a:pPr>
            <a:r>
              <a:rPr lang="de-DE" altLang="de-DE" sz="2400" dirty="0"/>
              <a:t>Trompete			Frau </a:t>
            </a:r>
            <a:r>
              <a:rPr lang="de-DE" altLang="de-DE" sz="2400" dirty="0" err="1"/>
              <a:t>Sugizaki</a:t>
            </a:r>
            <a:endParaRPr lang="de-DE" altLang="de-DE" sz="2400" dirty="0"/>
          </a:p>
          <a:p>
            <a:pPr>
              <a:lnSpc>
                <a:spcPct val="95000"/>
              </a:lnSpc>
              <a:defRPr/>
            </a:pPr>
            <a:r>
              <a:rPr lang="de-DE" altLang="de-DE" sz="2400" dirty="0"/>
              <a:t>Euphonium		Frau Sugizaki</a:t>
            </a:r>
          </a:p>
          <a:p>
            <a:pPr marL="0" indent="0">
              <a:lnSpc>
                <a:spcPct val="95000"/>
              </a:lnSpc>
              <a:buFontTx/>
              <a:buNone/>
              <a:defRPr/>
            </a:pPr>
            <a:endParaRPr lang="de-DE" altLang="de-DE" sz="2400" dirty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2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02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02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02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 autoUpdateAnimBg="0"/>
      <p:bldP spid="10250" grpId="0" build="p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8979326A-CF72-6BEF-5390-98E4BCEFB26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 lIns="92075" tIns="46038" rIns="92075" bIns="46038"/>
          <a:lstStyle/>
          <a:p>
            <a:r>
              <a:rPr lang="de-DE" altLang="de-DE"/>
              <a:t>Wichtige Termine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F78D1F80-B209-6685-0C09-3EA49ED4E18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1981200"/>
            <a:ext cx="7772400" cy="4191000"/>
          </a:xfrm>
        </p:spPr>
        <p:txBody>
          <a:bodyPr lIns="92075" tIns="46038" rIns="92075" bIns="46038"/>
          <a:lstStyle/>
          <a:p>
            <a:pPr marL="0" indent="0" algn="ctr">
              <a:buFontTx/>
              <a:buNone/>
              <a:defRPr/>
            </a:pPr>
            <a:r>
              <a:rPr lang="de-DE" altLang="de-DE" i="1" dirty="0"/>
              <a:t>!Noch nicht geplant!</a:t>
            </a:r>
          </a:p>
          <a:p>
            <a:pPr marL="0" indent="0" algn="ctr">
              <a:buFontTx/>
              <a:buNone/>
              <a:defRPr/>
            </a:pPr>
            <a:r>
              <a:rPr lang="de-DE" altLang="de-DE" i="1" dirty="0"/>
              <a:t>Normalerweise sind unsere Auftritte immer: </a:t>
            </a:r>
          </a:p>
          <a:p>
            <a:pPr algn="ctr">
              <a:defRPr/>
            </a:pPr>
            <a:r>
              <a:rPr lang="de-DE" altLang="de-DE" i="1" dirty="0"/>
              <a:t>am Tag der offenen Tür</a:t>
            </a:r>
          </a:p>
          <a:p>
            <a:pPr algn="ctr">
              <a:defRPr/>
            </a:pPr>
            <a:r>
              <a:rPr lang="de-DE" altLang="de-DE" i="1" dirty="0"/>
              <a:t>beim Abschluss der 10. Klassen</a:t>
            </a:r>
          </a:p>
          <a:p>
            <a:pPr algn="ctr">
              <a:defRPr/>
            </a:pPr>
            <a:r>
              <a:rPr lang="de-DE" altLang="de-DE" i="1" dirty="0"/>
              <a:t>bei der  Einschulungsfeier</a:t>
            </a:r>
          </a:p>
          <a:p>
            <a:pPr algn="ctr">
              <a:defRPr/>
            </a:pPr>
            <a:r>
              <a:rPr lang="de-DE" altLang="de-DE" i="1" dirty="0"/>
              <a:t>etc. … </a:t>
            </a:r>
          </a:p>
          <a:p>
            <a:pPr marL="0" indent="0" algn="ctr">
              <a:buFontTx/>
              <a:buNone/>
              <a:defRPr/>
            </a:pPr>
            <a:endParaRPr lang="de-DE" altLang="de-DE" i="1" dirty="0"/>
          </a:p>
          <a:p>
            <a:pPr marL="0" indent="0" algn="ctr">
              <a:buFontTx/>
              <a:buNone/>
              <a:defRPr/>
            </a:pPr>
            <a:endParaRPr lang="de-DE" altLang="de-DE" i="1" dirty="0"/>
          </a:p>
          <a:p>
            <a:pPr marL="0" indent="0" algn="ctr">
              <a:buFontTx/>
              <a:buNone/>
              <a:defRPr/>
            </a:pPr>
            <a:endParaRPr lang="de-DE" altLang="de-DE" i="1" dirty="0"/>
          </a:p>
        </p:txBody>
      </p:sp>
      <p:sp>
        <p:nvSpPr>
          <p:cNvPr id="22532" name="Rectangle 4">
            <a:extLst>
              <a:ext uri="{FF2B5EF4-FFF2-40B4-BE49-F238E27FC236}">
                <a16:creationId xmlns:a16="http://schemas.microsoft.com/office/drawing/2014/main" id="{D610BB88-03D4-0551-6B1D-817954F577B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5715000"/>
            <a:ext cx="7772400" cy="68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endParaRPr lang="de-DE" altLang="de-DE" sz="240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el 1">
            <a:extLst>
              <a:ext uri="{FF2B5EF4-FFF2-40B4-BE49-F238E27FC236}">
                <a16:creationId xmlns:a16="http://schemas.microsoft.com/office/drawing/2014/main" id="{6552AB4F-E2F1-4CB7-ACF1-B1FA270A58C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/>
              <a:t>Musiktage am Dümmer</a:t>
            </a:r>
          </a:p>
        </p:txBody>
      </p:sp>
      <p:pic>
        <p:nvPicPr>
          <p:cNvPr id="23555" name="Inhaltsplatzhalter 4" descr="Ein Bild, das draußen, Gras, Personen, Gruppe enthält.&#10;&#10;Automatisch generierte Beschreibung">
            <a:extLst>
              <a:ext uri="{FF2B5EF4-FFF2-40B4-BE49-F238E27FC236}">
                <a16:creationId xmlns:a16="http://schemas.microsoft.com/office/drawing/2014/main" id="{CADC4A20-F18C-BFB6-C511-BB10AFEB191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77" b="26315"/>
          <a:stretch>
            <a:fillRect/>
          </a:stretch>
        </p:blipFill>
        <p:spPr>
          <a:xfrm>
            <a:off x="2555875" y="1981200"/>
            <a:ext cx="3455988" cy="2311400"/>
          </a:xfrm>
        </p:spPr>
      </p:pic>
      <p:sp>
        <p:nvSpPr>
          <p:cNvPr id="23556" name="Textfeld 5">
            <a:extLst>
              <a:ext uri="{FF2B5EF4-FFF2-40B4-BE49-F238E27FC236}">
                <a16:creationId xmlns:a16="http://schemas.microsoft.com/office/drawing/2014/main" id="{B4BC25E9-12A2-C6D2-6D17-46478D1323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4581525"/>
            <a:ext cx="8062913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de-DE" altLang="de-DE" sz="2400">
                <a:cs typeface="Arial" panose="020B0604020202020204" pitchFamily="34" charset="0"/>
              </a:rPr>
              <a:t>Ein Highlight für jedes Blasorchestermitglied: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lang="de-DE" altLang="de-DE" sz="2400">
                <a:cs typeface="Arial" panose="020B0604020202020204" pitchFamily="34" charset="0"/>
              </a:rPr>
              <a:t>die dreitägige Fahrt an den Dümmer, wo wir mit den Chören der Domschule zusammen endlich einmal Zeit haben, ausgiebig proben zu können.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5A630C16-83D4-7856-78D1-1C7332D2101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00113" y="1268413"/>
            <a:ext cx="7772400" cy="3816350"/>
          </a:xfrm>
        </p:spPr>
        <p:txBody>
          <a:bodyPr/>
          <a:lstStyle/>
          <a:p>
            <a:r>
              <a:rPr lang="de-DE" altLang="de-DE"/>
              <a:t>Welche weiteren Fragen</a:t>
            </a:r>
            <a:br>
              <a:rPr lang="de-DE" altLang="de-DE"/>
            </a:br>
            <a:r>
              <a:rPr lang="de-DE" altLang="de-DE"/>
              <a:t>darf ich Ihnen beantworten?</a:t>
            </a:r>
            <a:br>
              <a:rPr lang="de-DE" altLang="de-DE"/>
            </a:br>
            <a:r>
              <a:rPr lang="de-DE" altLang="de-DE"/>
              <a:t>Bitte per Mail an:</a:t>
            </a:r>
            <a:br>
              <a:rPr lang="de-DE" altLang="de-DE"/>
            </a:br>
            <a:br>
              <a:rPr lang="de-DE" altLang="de-DE"/>
            </a:br>
            <a:r>
              <a:rPr lang="de-DE" altLang="de-DE" sz="4000">
                <a:hlinkClick r:id="rId2"/>
              </a:rPr>
              <a:t>maike.kaufmann@dom-obs.de</a:t>
            </a:r>
            <a:r>
              <a:rPr lang="de-DE" altLang="de-DE" sz="4000"/>
              <a:t> </a:t>
            </a:r>
          </a:p>
        </p:txBody>
      </p:sp>
    </p:spTree>
  </p:cSld>
  <p:clrMapOvr>
    <a:masterClrMapping/>
  </p:clrMapOvr>
  <p:transition>
    <p:random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1026">
            <a:extLst>
              <a:ext uri="{FF2B5EF4-FFF2-40B4-BE49-F238E27FC236}">
                <a16:creationId xmlns:a16="http://schemas.microsoft.com/office/drawing/2014/main" id="{3094F9ED-EEDD-31BA-BEC8-6FB4F501DD1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/>
              <a:t>Was ist das Blasorchester?</a:t>
            </a:r>
          </a:p>
        </p:txBody>
      </p:sp>
      <p:sp>
        <p:nvSpPr>
          <p:cNvPr id="21508" name="Rectangle 1028">
            <a:extLst>
              <a:ext uri="{FF2B5EF4-FFF2-40B4-BE49-F238E27FC236}">
                <a16:creationId xmlns:a16="http://schemas.microsoft.com/office/drawing/2014/main" id="{A4BA4CC7-7B5C-CCB6-AF35-33E1C901EF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85800" y="1981200"/>
            <a:ext cx="7772400" cy="44958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de-DE" altLang="de-DE" sz="2400"/>
              <a:t>Unser Blasorchester ist</a:t>
            </a:r>
          </a:p>
          <a:p>
            <a:pPr>
              <a:lnSpc>
                <a:spcPct val="90000"/>
              </a:lnSpc>
            </a:pPr>
            <a:r>
              <a:rPr lang="de-DE" altLang="de-DE" sz="2400"/>
              <a:t>ein auf zwei Jahre angelegter Musizierkurs</a:t>
            </a:r>
          </a:p>
          <a:p>
            <a:pPr>
              <a:lnSpc>
                <a:spcPct val="90000"/>
              </a:lnSpc>
            </a:pPr>
            <a:r>
              <a:rPr lang="de-DE" altLang="de-DE" sz="2400"/>
              <a:t>Unterricht mit Orchesterblasinstrumenten</a:t>
            </a:r>
          </a:p>
          <a:p>
            <a:pPr>
              <a:lnSpc>
                <a:spcPct val="90000"/>
              </a:lnSpc>
            </a:pPr>
            <a:r>
              <a:rPr lang="de-DE" altLang="de-DE" sz="2400"/>
              <a:t>Musizieren in einer Orchestergemeinschaft</a:t>
            </a:r>
          </a:p>
          <a:p>
            <a:pPr>
              <a:lnSpc>
                <a:spcPct val="90000"/>
              </a:lnSpc>
            </a:pPr>
            <a:r>
              <a:rPr lang="de-DE" altLang="de-DE" sz="2400"/>
              <a:t>für jede Schülerin und jeden Schüler die Möglichkeit, ein Orchesterblasinstrument ganz neu zu erlernen</a:t>
            </a:r>
          </a:p>
          <a:p>
            <a:pPr>
              <a:lnSpc>
                <a:spcPct val="90000"/>
              </a:lnSpc>
            </a:pPr>
            <a:r>
              <a:rPr lang="de-DE" altLang="de-DE" sz="2400"/>
              <a:t>eine Kombination aus Orchester- und Instrumentalunterricht</a:t>
            </a:r>
          </a:p>
          <a:p>
            <a:pPr>
              <a:lnSpc>
                <a:spcPct val="90000"/>
              </a:lnSpc>
            </a:pPr>
            <a:r>
              <a:rPr lang="de-DE" altLang="de-DE" sz="2400"/>
              <a:t>eine der schönsten Möglichkeiten, Musik zu unterrichten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5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5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5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5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5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5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5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50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AC1FFE35-5D5A-BA7C-9AD4-362A52D48E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/>
              <a:t>Was haben wir vor?</a:t>
            </a: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B332EE01-4BF4-BED0-623C-7BABAEE6433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de-DE" altLang="de-DE" sz="2400"/>
              <a:t>Wir wollen </a:t>
            </a:r>
          </a:p>
          <a:p>
            <a:pPr>
              <a:buFontTx/>
              <a:buNone/>
            </a:pPr>
            <a:endParaRPr lang="de-DE" altLang="de-DE" sz="2400"/>
          </a:p>
          <a:p>
            <a:r>
              <a:rPr lang="de-DE" altLang="de-DE" sz="2400"/>
              <a:t>in der 5. und 6. Jahrgangsstufe ein Blasorchester als AG-Angebot (verpflichtend für 2 Jahre) wieder neu gründen</a:t>
            </a:r>
          </a:p>
          <a:p>
            <a:r>
              <a:rPr lang="de-DE" altLang="de-DE" sz="2400"/>
              <a:t>eine gezielte Kooperation mit den Instrumental- lehrern- und lehrerinnen der Musik- und Kunstschule der Stadt Osnabrück eingehen</a:t>
            </a:r>
          </a:p>
          <a:p>
            <a:endParaRPr lang="de-DE" altLang="de-DE" sz="2400"/>
          </a:p>
        </p:txBody>
      </p:sp>
      <p:pic>
        <p:nvPicPr>
          <p:cNvPr id="9220" name="Bild 2">
            <a:extLst>
              <a:ext uri="{FF2B5EF4-FFF2-40B4-BE49-F238E27FC236}">
                <a16:creationId xmlns:a16="http://schemas.microsoft.com/office/drawing/2014/main" id="{1B3A99AF-92F4-893E-AC5F-1A1F465F53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3775" y="4841875"/>
            <a:ext cx="1800225" cy="2016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050">
            <a:extLst>
              <a:ext uri="{FF2B5EF4-FFF2-40B4-BE49-F238E27FC236}">
                <a16:creationId xmlns:a16="http://schemas.microsoft.com/office/drawing/2014/main" id="{B9458B25-32F0-4005-E5B3-C3B0EC7B544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/>
              <a:t>Was wollen wir erreichen?</a:t>
            </a:r>
          </a:p>
        </p:txBody>
      </p:sp>
      <p:sp>
        <p:nvSpPr>
          <p:cNvPr id="51203" name="Rectangle 2051">
            <a:extLst>
              <a:ext uri="{FF2B5EF4-FFF2-40B4-BE49-F238E27FC236}">
                <a16:creationId xmlns:a16="http://schemas.microsoft.com/office/drawing/2014/main" id="{342E6216-7E84-B146-D8B6-91DAE0BABB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de-DE" altLang="de-DE" sz="2400"/>
              <a:t>Durch das Blasorchester wollen wir</a:t>
            </a:r>
          </a:p>
          <a:p>
            <a:pPr>
              <a:buFontTx/>
              <a:buNone/>
            </a:pPr>
            <a:endParaRPr lang="de-DE" altLang="de-DE" sz="2400"/>
          </a:p>
          <a:p>
            <a:r>
              <a:rPr lang="de-DE" altLang="de-DE" sz="2400"/>
              <a:t>den Schülerinnen und Schülern musikalischen Erfolg als Gemeinschaftserlebnis ermöglichen</a:t>
            </a:r>
          </a:p>
          <a:p>
            <a:r>
              <a:rPr lang="de-DE" altLang="de-DE" sz="2400"/>
              <a:t>die Teamfähigkeit der Teilnehmer als wichtige Schlüsselqualifikation spielerisch steigern</a:t>
            </a:r>
          </a:p>
          <a:p>
            <a:r>
              <a:rPr lang="de-DE" altLang="de-DE" sz="2400"/>
              <a:t>Rücksichtnahme und gegenseitige Unterstützung als wichtigen Faktor für Gemeinsamkeit vermitteln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5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51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512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3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CCD6AC25-6140-4DC3-5551-829BA1B8753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85800" y="257175"/>
            <a:ext cx="7772400" cy="1143000"/>
          </a:xfrm>
          <a:noFill/>
        </p:spPr>
        <p:txBody>
          <a:bodyPr lIns="92075" tIns="46038" rIns="92075" bIns="46038"/>
          <a:lstStyle/>
          <a:p>
            <a:r>
              <a:rPr lang="de-DE" altLang="de-DE"/>
              <a:t>Welche Instrumente gibt es?</a:t>
            </a:r>
          </a:p>
        </p:txBody>
      </p:sp>
      <p:sp>
        <p:nvSpPr>
          <p:cNvPr id="27651" name="Rectangle 3">
            <a:extLst>
              <a:ext uri="{FF2B5EF4-FFF2-40B4-BE49-F238E27FC236}">
                <a16:creationId xmlns:a16="http://schemas.microsoft.com/office/drawing/2014/main" id="{8A84C2D3-5E2D-FC45-6FED-E6535592FFA7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3505200" y="1981200"/>
            <a:ext cx="3657600" cy="2887663"/>
          </a:xfrm>
          <a:noFill/>
        </p:spPr>
        <p:txBody>
          <a:bodyPr lIns="92075" tIns="46038" rIns="92075" bIns="46038"/>
          <a:lstStyle/>
          <a:p>
            <a:pPr>
              <a:lnSpc>
                <a:spcPct val="90000"/>
              </a:lnSpc>
              <a:buFontTx/>
              <a:buNone/>
            </a:pPr>
            <a:r>
              <a:rPr lang="de-DE" altLang="de-DE"/>
              <a:t>Querflöten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de-DE" altLang="de-DE"/>
              <a:t>Saxophone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de-DE" altLang="de-DE"/>
              <a:t>Trompeten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de-DE" altLang="de-DE"/>
              <a:t>Euphonien</a:t>
            </a:r>
          </a:p>
        </p:txBody>
      </p:sp>
      <p:sp>
        <p:nvSpPr>
          <p:cNvPr id="11268" name="Rectangle 19">
            <a:extLst>
              <a:ext uri="{FF2B5EF4-FFF2-40B4-BE49-F238E27FC236}">
                <a16:creationId xmlns:a16="http://schemas.microsoft.com/office/drawing/2014/main" id="{CD0B16BF-791D-E68A-52D4-756257ADE8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05200" y="1981200"/>
            <a:ext cx="411480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endParaRPr kumimoji="0" lang="de-DE" altLang="de-DE"/>
          </a:p>
        </p:txBody>
      </p:sp>
      <p:pic>
        <p:nvPicPr>
          <p:cNvPr id="3" name="Grafik 2" descr="Ein Bild, das Musik, Saxofon, Flöte enthält.&#10;&#10;Automatisch generierte Beschreibung">
            <a:extLst>
              <a:ext uri="{FF2B5EF4-FFF2-40B4-BE49-F238E27FC236}">
                <a16:creationId xmlns:a16="http://schemas.microsoft.com/office/drawing/2014/main" id="{EF483B3D-45E7-36AF-48E8-8524C81979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2678113"/>
            <a:ext cx="3030538" cy="201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Grafik 6" descr="Ein Bild, das Phase enthält.&#10;&#10;Automatisch generierte Beschreibung">
            <a:extLst>
              <a:ext uri="{FF2B5EF4-FFF2-40B4-BE49-F238E27FC236}">
                <a16:creationId xmlns:a16="http://schemas.microsoft.com/office/drawing/2014/main" id="{EEFCCEE5-8551-5B0C-2CD7-00D86BEE3A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4746625"/>
            <a:ext cx="3136900" cy="209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Grafik 8" descr="Ein Bild, das Person, Mann, Messing, Musik enthält.&#10;&#10;Automatisch generierte Beschreibung">
            <a:extLst>
              <a:ext uri="{FF2B5EF4-FFF2-40B4-BE49-F238E27FC236}">
                <a16:creationId xmlns:a16="http://schemas.microsoft.com/office/drawing/2014/main" id="{8204CF77-8EE2-E2CD-8BD9-42FB9D595E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1188" y="1562100"/>
            <a:ext cx="3432175" cy="267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Grafik 10" descr="Ein Bild, das Messing, Musik enthält.&#10;&#10;Automatisch generierte Beschreibung">
            <a:extLst>
              <a:ext uri="{FF2B5EF4-FFF2-40B4-BE49-F238E27FC236}">
                <a16:creationId xmlns:a16="http://schemas.microsoft.com/office/drawing/2014/main" id="{3E2ACF10-95CA-85CD-311B-B479A6A26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7213" y="4230688"/>
            <a:ext cx="3505200" cy="262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651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026">
            <a:extLst>
              <a:ext uri="{FF2B5EF4-FFF2-40B4-BE49-F238E27FC236}">
                <a16:creationId xmlns:a16="http://schemas.microsoft.com/office/drawing/2014/main" id="{DB0F3D71-30E1-A74C-EAC3-27B399FC1C8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/>
              <a:t>Wie kommen die Kinder zu </a:t>
            </a:r>
            <a:br>
              <a:rPr lang="de-DE" altLang="de-DE"/>
            </a:br>
            <a:r>
              <a:rPr lang="de-DE" altLang="de-DE"/>
              <a:t>ihren Instrumenten?</a:t>
            </a:r>
          </a:p>
        </p:txBody>
      </p:sp>
      <p:sp>
        <p:nvSpPr>
          <p:cNvPr id="25603" name="Rectangle 1027">
            <a:extLst>
              <a:ext uri="{FF2B5EF4-FFF2-40B4-BE49-F238E27FC236}">
                <a16:creationId xmlns:a16="http://schemas.microsoft.com/office/drawing/2014/main" id="{E2DFC229-6D0B-3F2F-6C0D-C001200E72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8200" y="2133600"/>
            <a:ext cx="7924800" cy="4114800"/>
          </a:xfrm>
        </p:spPr>
        <p:txBody>
          <a:bodyPr/>
          <a:lstStyle/>
          <a:p>
            <a:pPr>
              <a:lnSpc>
                <a:spcPct val="80000"/>
              </a:lnSpc>
              <a:buFontTx/>
              <a:buNone/>
              <a:tabLst>
                <a:tab pos="4381500" algn="l"/>
              </a:tabLst>
            </a:pPr>
            <a:r>
              <a:rPr lang="de-DE" altLang="de-DE" sz="2400"/>
              <a:t>Ausprobieren aller Instrumente	</a:t>
            </a:r>
          </a:p>
          <a:p>
            <a:pPr>
              <a:lnSpc>
                <a:spcPct val="80000"/>
              </a:lnSpc>
              <a:buFontTx/>
              <a:buNone/>
              <a:tabLst>
                <a:tab pos="4381500" algn="l"/>
              </a:tabLst>
            </a:pPr>
            <a:r>
              <a:rPr lang="de-DE" altLang="de-DE" sz="2400"/>
              <a:t>		nach den Zeugnisferien 	bei einem Instrumenten-	karussell 		</a:t>
            </a:r>
          </a:p>
          <a:p>
            <a:pPr>
              <a:lnSpc>
                <a:spcPct val="80000"/>
              </a:lnSpc>
              <a:buFontTx/>
              <a:buNone/>
              <a:tabLst>
                <a:tab pos="4381500" algn="l"/>
              </a:tabLst>
            </a:pPr>
            <a:endParaRPr lang="de-DE" altLang="de-DE" sz="2400"/>
          </a:p>
          <a:p>
            <a:pPr>
              <a:lnSpc>
                <a:spcPct val="80000"/>
              </a:lnSpc>
              <a:buFontTx/>
              <a:buNone/>
              <a:tabLst>
                <a:tab pos="4381500" algn="l"/>
              </a:tabLst>
            </a:pPr>
            <a:r>
              <a:rPr lang="de-DE" altLang="de-DE" sz="2400"/>
              <a:t>Wahl der 2 Wunschinstrumente		                                       	im Anschluss daran</a:t>
            </a:r>
          </a:p>
          <a:p>
            <a:pPr>
              <a:lnSpc>
                <a:spcPct val="80000"/>
              </a:lnSpc>
              <a:buFontTx/>
              <a:buNone/>
              <a:tabLst>
                <a:tab pos="4381500" algn="l"/>
              </a:tabLst>
            </a:pPr>
            <a:endParaRPr lang="de-DE" altLang="de-DE" sz="2400"/>
          </a:p>
          <a:p>
            <a:pPr>
              <a:lnSpc>
                <a:spcPct val="80000"/>
              </a:lnSpc>
              <a:buFontTx/>
              <a:buNone/>
              <a:tabLst>
                <a:tab pos="4381500" algn="l"/>
              </a:tabLst>
            </a:pPr>
            <a:r>
              <a:rPr lang="de-DE" altLang="de-DE" sz="2400"/>
              <a:t>Entscheidung	</a:t>
            </a:r>
          </a:p>
          <a:p>
            <a:pPr>
              <a:lnSpc>
                <a:spcPct val="80000"/>
              </a:lnSpc>
              <a:buFontTx/>
              <a:buNone/>
              <a:tabLst>
                <a:tab pos="4381500" algn="l"/>
              </a:tabLst>
            </a:pPr>
            <a:r>
              <a:rPr lang="de-DE" altLang="de-DE" sz="2400"/>
              <a:t>		sofort in der Woche</a:t>
            </a:r>
            <a:r>
              <a:rPr lang="de-DE" altLang="de-DE" sz="2400">
                <a:solidFill>
                  <a:schemeClr val="hlink"/>
                </a:solidFill>
              </a:rPr>
              <a:t>			</a:t>
            </a:r>
            <a:r>
              <a:rPr lang="de-DE" altLang="de-DE">
                <a:solidFill>
                  <a:schemeClr val="hlink"/>
                </a:solidFill>
              </a:rPr>
              <a:t>	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5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7" dur="500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2" dur="500"/>
                                        <p:tgtEl>
                                          <p:spTgt spid="2560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7" dur="500"/>
                                        <p:tgtEl>
                                          <p:spTgt spid="256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7B6E5329-08DC-7C92-BA82-1909B676F3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609600"/>
            <a:ext cx="7772400" cy="1143000"/>
          </a:xfrm>
        </p:spPr>
        <p:txBody>
          <a:bodyPr/>
          <a:lstStyle/>
          <a:p>
            <a:r>
              <a:rPr lang="de-DE" altLang="de-DE"/>
              <a:t>Wie funktioniert die</a:t>
            </a:r>
            <a:br>
              <a:rPr lang="de-DE" altLang="de-DE"/>
            </a:br>
            <a:r>
              <a:rPr lang="de-DE" altLang="de-DE"/>
              <a:t>Instrumentenauswahl</a:t>
            </a:r>
          </a:p>
        </p:txBody>
      </p:sp>
      <p:sp>
        <p:nvSpPr>
          <p:cNvPr id="39939" name="Oval 3">
            <a:extLst>
              <a:ext uri="{FF2B5EF4-FFF2-40B4-BE49-F238E27FC236}">
                <a16:creationId xmlns:a16="http://schemas.microsoft.com/office/drawing/2014/main" id="{18096F24-369F-EE2B-C54C-83983B1AF1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76600" y="1981200"/>
            <a:ext cx="3048000" cy="3048000"/>
          </a:xfrm>
          <a:prstGeom prst="ellipse">
            <a:avLst/>
          </a:prstGeom>
          <a:solidFill>
            <a:schemeClr val="hlink"/>
          </a:solidFill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endParaRPr lang="de-DE" altLang="de-DE" sz="2400">
              <a:latin typeface="Times New Roman" panose="02020603050405020304" pitchFamily="18" charset="0"/>
            </a:endParaRPr>
          </a:p>
        </p:txBody>
      </p:sp>
      <p:sp>
        <p:nvSpPr>
          <p:cNvPr id="39941" name="Freeform 5">
            <a:extLst>
              <a:ext uri="{FF2B5EF4-FFF2-40B4-BE49-F238E27FC236}">
                <a16:creationId xmlns:a16="http://schemas.microsoft.com/office/drawing/2014/main" id="{50FCBA12-F5B7-0EF0-A0C3-E5C2E1576027}"/>
              </a:ext>
            </a:extLst>
          </p:cNvPr>
          <p:cNvSpPr>
            <a:spLocks/>
          </p:cNvSpPr>
          <p:nvPr/>
        </p:nvSpPr>
        <p:spPr bwMode="auto">
          <a:xfrm>
            <a:off x="3406775" y="2908300"/>
            <a:ext cx="1384300" cy="595313"/>
          </a:xfrm>
          <a:custGeom>
            <a:avLst/>
            <a:gdLst>
              <a:gd name="T0" fmla="*/ 0 w 872"/>
              <a:gd name="T1" fmla="*/ 0 h 375"/>
              <a:gd name="T2" fmla="*/ 2147483646 w 872"/>
              <a:gd name="T3" fmla="*/ 2147483646 h 375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872" h="375">
                <a:moveTo>
                  <a:pt x="0" y="0"/>
                </a:moveTo>
                <a:lnTo>
                  <a:pt x="872" y="375"/>
                </a:lnTo>
              </a:path>
            </a:pathLst>
          </a:cu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2" name="Freeform 6">
            <a:extLst>
              <a:ext uri="{FF2B5EF4-FFF2-40B4-BE49-F238E27FC236}">
                <a16:creationId xmlns:a16="http://schemas.microsoft.com/office/drawing/2014/main" id="{ABB37801-3D21-785B-EBDA-FB2405067424}"/>
              </a:ext>
            </a:extLst>
          </p:cNvPr>
          <p:cNvSpPr>
            <a:spLocks/>
          </p:cNvSpPr>
          <p:nvPr/>
        </p:nvSpPr>
        <p:spPr bwMode="auto">
          <a:xfrm>
            <a:off x="4811713" y="2908300"/>
            <a:ext cx="1393825" cy="595313"/>
          </a:xfrm>
          <a:custGeom>
            <a:avLst/>
            <a:gdLst>
              <a:gd name="T0" fmla="*/ 0 w 878"/>
              <a:gd name="T1" fmla="*/ 2147483646 h 375"/>
              <a:gd name="T2" fmla="*/ 2147483646 w 878"/>
              <a:gd name="T3" fmla="*/ 0 h 375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878" h="375">
                <a:moveTo>
                  <a:pt x="0" y="375"/>
                </a:moveTo>
                <a:lnTo>
                  <a:pt x="878" y="0"/>
                </a:lnTo>
              </a:path>
            </a:pathLst>
          </a:cu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3" name="Freeform 7">
            <a:extLst>
              <a:ext uri="{FF2B5EF4-FFF2-40B4-BE49-F238E27FC236}">
                <a16:creationId xmlns:a16="http://schemas.microsoft.com/office/drawing/2014/main" id="{C8E78B0A-A30D-AC61-1EFB-05D5EA268C75}"/>
              </a:ext>
            </a:extLst>
          </p:cNvPr>
          <p:cNvSpPr>
            <a:spLocks/>
          </p:cNvSpPr>
          <p:nvPr/>
        </p:nvSpPr>
        <p:spPr bwMode="auto">
          <a:xfrm>
            <a:off x="4800600" y="3503613"/>
            <a:ext cx="1588" cy="1520825"/>
          </a:xfrm>
          <a:custGeom>
            <a:avLst/>
            <a:gdLst>
              <a:gd name="T0" fmla="*/ 0 w 1"/>
              <a:gd name="T1" fmla="*/ 0 h 958"/>
              <a:gd name="T2" fmla="*/ 0 w 1"/>
              <a:gd name="T3" fmla="*/ 2147483646 h 95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" h="958">
                <a:moveTo>
                  <a:pt x="0" y="0"/>
                </a:moveTo>
                <a:lnTo>
                  <a:pt x="0" y="958"/>
                </a:lnTo>
              </a:path>
            </a:pathLst>
          </a:custGeom>
          <a:noFill/>
          <a:ln w="12700" cap="sq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44" name="Text Box 8">
            <a:extLst>
              <a:ext uri="{FF2B5EF4-FFF2-40B4-BE49-F238E27FC236}">
                <a16:creationId xmlns:a16="http://schemas.microsoft.com/office/drawing/2014/main" id="{BEEBA499-D79C-33B7-4A90-5D30287818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6700" y="2425700"/>
            <a:ext cx="1447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00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kumimoji="0" lang="de-DE" altLang="de-DE" sz="2000">
                <a:solidFill>
                  <a:srgbClr val="000000"/>
                </a:solidFill>
              </a:rPr>
              <a:t>Schüler/in</a:t>
            </a:r>
          </a:p>
        </p:txBody>
      </p:sp>
      <p:sp>
        <p:nvSpPr>
          <p:cNvPr id="39946" name="Text Box 10">
            <a:extLst>
              <a:ext uri="{FF2B5EF4-FFF2-40B4-BE49-F238E27FC236}">
                <a16:creationId xmlns:a16="http://schemas.microsoft.com/office/drawing/2014/main" id="{B3CE1DF1-D5B7-2BBB-2A58-B4E5DAFE5613}"/>
              </a:ext>
            </a:extLst>
          </p:cNvPr>
          <p:cNvSpPr txBox="1">
            <a:spLocks noChangeArrowheads="1"/>
          </p:cNvSpPr>
          <p:nvPr/>
        </p:nvSpPr>
        <p:spPr bwMode="auto">
          <a:xfrm rot="2731466">
            <a:off x="3312319" y="3753644"/>
            <a:ext cx="15446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00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kumimoji="0" lang="de-DE" altLang="de-DE" sz="2000">
                <a:solidFill>
                  <a:srgbClr val="000000"/>
                </a:solidFill>
              </a:rPr>
              <a:t>Musiklehrer</a:t>
            </a:r>
          </a:p>
        </p:txBody>
      </p:sp>
      <p:sp>
        <p:nvSpPr>
          <p:cNvPr id="39949" name="AutoShape 13">
            <a:extLst>
              <a:ext uri="{FF2B5EF4-FFF2-40B4-BE49-F238E27FC236}">
                <a16:creationId xmlns:a16="http://schemas.microsoft.com/office/drawing/2014/main" id="{C181A453-D012-8F01-8D13-478F76FF3A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1905000"/>
            <a:ext cx="2209800" cy="1066800"/>
          </a:xfrm>
          <a:prstGeom prst="wedgeEllipseCallout">
            <a:avLst>
              <a:gd name="adj1" fmla="val -104528"/>
              <a:gd name="adj2" fmla="val 15921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kumimoji="0" lang="de-DE" altLang="de-DE" sz="1800">
                <a:solidFill>
                  <a:schemeClr val="bg2"/>
                </a:solidFill>
              </a:rPr>
              <a:t>Zwei Wünsche!</a:t>
            </a:r>
            <a:endParaRPr kumimoji="0" lang="de-DE" altLang="de-DE" sz="2400"/>
          </a:p>
        </p:txBody>
      </p:sp>
      <p:sp>
        <p:nvSpPr>
          <p:cNvPr id="39952" name="AutoShape 16">
            <a:extLst>
              <a:ext uri="{FF2B5EF4-FFF2-40B4-BE49-F238E27FC236}">
                <a16:creationId xmlns:a16="http://schemas.microsoft.com/office/drawing/2014/main" id="{068041DA-D812-EC49-CD1B-61A9A9B8FF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4114800"/>
            <a:ext cx="2286000" cy="1066800"/>
          </a:xfrm>
          <a:prstGeom prst="wedgeEllipseCallout">
            <a:avLst>
              <a:gd name="adj1" fmla="val 85000"/>
              <a:gd name="adj2" fmla="val -57889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kumimoji="0" lang="de-DE" altLang="de-DE" sz="1800">
                <a:solidFill>
                  <a:schemeClr val="bg2"/>
                </a:solidFill>
              </a:rPr>
              <a:t>Beobachtung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kumimoji="0" lang="de-DE" altLang="de-DE" sz="1800">
                <a:solidFill>
                  <a:schemeClr val="bg2"/>
                </a:solidFill>
              </a:rPr>
              <a:t>und Beratung</a:t>
            </a:r>
            <a:endParaRPr kumimoji="0" lang="de-DE" altLang="de-DE" sz="2400"/>
          </a:p>
        </p:txBody>
      </p:sp>
      <p:sp>
        <p:nvSpPr>
          <p:cNvPr id="39953" name="Text Box 17">
            <a:extLst>
              <a:ext uri="{FF2B5EF4-FFF2-40B4-BE49-F238E27FC236}">
                <a16:creationId xmlns:a16="http://schemas.microsoft.com/office/drawing/2014/main" id="{2305CAC8-FCC8-3671-21C0-7E310111DB62}"/>
              </a:ext>
            </a:extLst>
          </p:cNvPr>
          <p:cNvSpPr txBox="1">
            <a:spLocks noChangeArrowheads="1"/>
          </p:cNvSpPr>
          <p:nvPr/>
        </p:nvSpPr>
        <p:spPr bwMode="auto">
          <a:xfrm rot="-3164650">
            <a:off x="4577556" y="3553619"/>
            <a:ext cx="182086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8000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kumimoji="0" lang="de-DE" altLang="de-DE" sz="2000">
                <a:solidFill>
                  <a:schemeClr val="bg2"/>
                </a:solidFill>
              </a:rPr>
              <a:t>Instru-mentallehrer</a:t>
            </a:r>
            <a:endParaRPr kumimoji="0" lang="de-DE" altLang="de-DE" sz="2000"/>
          </a:p>
        </p:txBody>
      </p:sp>
      <p:sp>
        <p:nvSpPr>
          <p:cNvPr id="39955" name="Line 19">
            <a:extLst>
              <a:ext uri="{FF2B5EF4-FFF2-40B4-BE49-F238E27FC236}">
                <a16:creationId xmlns:a16="http://schemas.microsoft.com/office/drawing/2014/main" id="{8BFC842D-C100-A276-2603-863B61EC31F5}"/>
              </a:ext>
            </a:extLst>
          </p:cNvPr>
          <p:cNvSpPr>
            <a:spLocks noChangeShapeType="1"/>
          </p:cNvSpPr>
          <p:nvPr/>
        </p:nvSpPr>
        <p:spPr bwMode="auto">
          <a:xfrm>
            <a:off x="4800600" y="5029200"/>
            <a:ext cx="0" cy="8382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9957" name="Text Box 21">
            <a:extLst>
              <a:ext uri="{FF2B5EF4-FFF2-40B4-BE49-F238E27FC236}">
                <a16:creationId xmlns:a16="http://schemas.microsoft.com/office/drawing/2014/main" id="{CBC4BAF2-D3C8-5345-D7C3-48984A8D46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19400" y="5862638"/>
            <a:ext cx="396240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hlink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kumimoji="0" lang="de-DE" altLang="de-DE" sz="4400"/>
              <a:t>Entscheidung!</a:t>
            </a:r>
            <a:endParaRPr kumimoji="0" lang="de-DE" altLang="de-DE" sz="2400"/>
          </a:p>
        </p:txBody>
      </p:sp>
      <p:sp>
        <p:nvSpPr>
          <p:cNvPr id="39958" name="AutoShape 22">
            <a:extLst>
              <a:ext uri="{FF2B5EF4-FFF2-40B4-BE49-F238E27FC236}">
                <a16:creationId xmlns:a16="http://schemas.microsoft.com/office/drawing/2014/main" id="{5B00494F-EDA0-94B8-A004-833F700C5D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4114800"/>
            <a:ext cx="2209800" cy="990600"/>
          </a:xfrm>
          <a:prstGeom prst="wedgeEllipseCallout">
            <a:avLst>
              <a:gd name="adj1" fmla="val -89657"/>
              <a:gd name="adj2" fmla="val -54648"/>
            </a:avLst>
          </a:prstGeom>
          <a:solidFill>
            <a:schemeClr val="accent1"/>
          </a:solidFill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kumimoji="0" lang="de-DE" altLang="de-DE" sz="1800">
                <a:solidFill>
                  <a:schemeClr val="bg2"/>
                </a:solidFill>
              </a:rPr>
              <a:t>Beobachtung </a:t>
            </a:r>
          </a:p>
          <a:p>
            <a:pPr algn="ctr">
              <a:spcBef>
                <a:spcPct val="0"/>
              </a:spcBef>
              <a:buFontTx/>
              <a:buNone/>
            </a:pPr>
            <a:r>
              <a:rPr kumimoji="0" lang="de-DE" altLang="de-DE" sz="1800">
                <a:solidFill>
                  <a:schemeClr val="bg2"/>
                </a:solidFill>
              </a:rPr>
              <a:t>und Beratung</a:t>
            </a:r>
            <a:endParaRPr kumimoji="0" lang="de-DE" altLang="de-DE" sz="240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99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99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99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9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99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99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99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99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99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99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99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99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99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99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2" dur="500"/>
                                        <p:tgtEl>
                                          <p:spTgt spid="39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39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44" grpId="0" autoUpdateAnimBg="0"/>
      <p:bldP spid="39946" grpId="0" autoUpdateAnimBg="0"/>
      <p:bldP spid="39949" grpId="0" animBg="1" autoUpdateAnimBg="0"/>
      <p:bldP spid="39952" grpId="0" animBg="1" autoUpdateAnimBg="0"/>
      <p:bldP spid="39953" grpId="0" autoUpdateAnimBg="0"/>
      <p:bldP spid="39957" grpId="0" autoUpdateAnimBg="0"/>
      <p:bldP spid="39958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499" name="Group 43">
            <a:extLst>
              <a:ext uri="{FF2B5EF4-FFF2-40B4-BE49-F238E27FC236}">
                <a16:creationId xmlns:a16="http://schemas.microsoft.com/office/drawing/2014/main" id="{9D0B1C41-151A-DDE8-EDC3-9A0E941CC3CB}"/>
              </a:ext>
            </a:extLst>
          </p:cNvPr>
          <p:cNvGrpSpPr>
            <a:grpSpLocks/>
          </p:cNvGrpSpPr>
          <p:nvPr/>
        </p:nvGrpSpPr>
        <p:grpSpPr bwMode="auto">
          <a:xfrm>
            <a:off x="1752600" y="2433638"/>
            <a:ext cx="6172200" cy="2624137"/>
            <a:chOff x="1104" y="1533"/>
            <a:chExt cx="3888" cy="1653"/>
          </a:xfrm>
        </p:grpSpPr>
        <p:sp>
          <p:nvSpPr>
            <p:cNvPr id="15364" name="Rectangle 3">
              <a:extLst>
                <a:ext uri="{FF2B5EF4-FFF2-40B4-BE49-F238E27FC236}">
                  <a16:creationId xmlns:a16="http://schemas.microsoft.com/office/drawing/2014/main" id="{5F097273-4EF3-5A73-391F-36B51564FC9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25" y="1541"/>
              <a:ext cx="13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>
              <a:lvl1pPr marL="342900" indent="-34290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buFontTx/>
                <a:buNone/>
              </a:pPr>
              <a:r>
                <a:rPr kumimoji="0" lang="de-DE" altLang="de-DE" sz="2400"/>
                <a:t>Querflöten</a:t>
              </a:r>
              <a:endParaRPr kumimoji="0" lang="de-DE" altLang="de-DE" sz="2800"/>
            </a:p>
          </p:txBody>
        </p:sp>
        <p:sp>
          <p:nvSpPr>
            <p:cNvPr id="15365" name="Line 11">
              <a:extLst>
                <a:ext uri="{FF2B5EF4-FFF2-40B4-BE49-F238E27FC236}">
                  <a16:creationId xmlns:a16="http://schemas.microsoft.com/office/drawing/2014/main" id="{995239AB-2832-9F53-116C-A025DF9739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52" y="1685"/>
              <a:ext cx="1968" cy="0"/>
            </a:xfrm>
            <a:prstGeom prst="line">
              <a:avLst/>
            </a:prstGeom>
            <a:noFill/>
            <a:ln w="50800" cap="sq">
              <a:solidFill>
                <a:srgbClr val="FF0000"/>
              </a:solidFill>
              <a:round/>
              <a:headEnd type="oval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66" name="Text Box 16">
              <a:extLst>
                <a:ext uri="{FF2B5EF4-FFF2-40B4-BE49-F238E27FC236}">
                  <a16:creationId xmlns:a16="http://schemas.microsoft.com/office/drawing/2014/main" id="{BD3CD3D3-D81A-F51B-67FC-D23F5B3A21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0" y="1533"/>
              <a:ext cx="48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kumimoji="0" lang="de-DE" altLang="de-DE" sz="2800"/>
                <a:t>6</a:t>
              </a:r>
            </a:p>
          </p:txBody>
        </p:sp>
        <p:sp>
          <p:nvSpPr>
            <p:cNvPr id="15367" name="Text Box 21">
              <a:extLst>
                <a:ext uri="{FF2B5EF4-FFF2-40B4-BE49-F238E27FC236}">
                  <a16:creationId xmlns:a16="http://schemas.microsoft.com/office/drawing/2014/main" id="{6166C663-E1FF-7A5F-48BB-B0C4F20531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0" y="1881"/>
              <a:ext cx="48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kumimoji="0" lang="de-DE" altLang="de-DE" sz="2800"/>
                <a:t>6</a:t>
              </a:r>
            </a:p>
          </p:txBody>
        </p:sp>
        <p:sp>
          <p:nvSpPr>
            <p:cNvPr id="15368" name="Text Box 22">
              <a:extLst>
                <a:ext uri="{FF2B5EF4-FFF2-40B4-BE49-F238E27FC236}">
                  <a16:creationId xmlns:a16="http://schemas.microsoft.com/office/drawing/2014/main" id="{B29254CB-3D73-22B7-5C76-04E176A699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0" y="2226"/>
              <a:ext cx="48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kumimoji="0" lang="de-DE" altLang="de-DE" sz="2800"/>
                <a:t>6</a:t>
              </a:r>
            </a:p>
          </p:txBody>
        </p:sp>
        <p:sp>
          <p:nvSpPr>
            <p:cNvPr id="15369" name="Text Box 23">
              <a:extLst>
                <a:ext uri="{FF2B5EF4-FFF2-40B4-BE49-F238E27FC236}">
                  <a16:creationId xmlns:a16="http://schemas.microsoft.com/office/drawing/2014/main" id="{5B9F0001-D262-8ED7-FB31-04F68E7BEF6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0" y="2553"/>
              <a:ext cx="48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endParaRPr kumimoji="0" lang="de-DE" altLang="de-DE" sz="2800"/>
            </a:p>
          </p:txBody>
        </p:sp>
        <p:sp>
          <p:nvSpPr>
            <p:cNvPr id="15370" name="Text Box 24">
              <a:extLst>
                <a:ext uri="{FF2B5EF4-FFF2-40B4-BE49-F238E27FC236}">
                  <a16:creationId xmlns:a16="http://schemas.microsoft.com/office/drawing/2014/main" id="{E312F328-7D1C-5780-2A51-D2E58B835B7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0" y="2535"/>
              <a:ext cx="48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kumimoji="0" lang="de-DE" altLang="de-DE" sz="2800"/>
                <a:t>2</a:t>
              </a:r>
            </a:p>
          </p:txBody>
        </p:sp>
        <p:sp>
          <p:nvSpPr>
            <p:cNvPr id="15371" name="Line 27">
              <a:extLst>
                <a:ext uri="{FF2B5EF4-FFF2-40B4-BE49-F238E27FC236}">
                  <a16:creationId xmlns:a16="http://schemas.microsoft.com/office/drawing/2014/main" id="{30A2433F-C276-2550-8299-8DA3D76BF4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52" y="2064"/>
              <a:ext cx="1968" cy="0"/>
            </a:xfrm>
            <a:prstGeom prst="line">
              <a:avLst/>
            </a:prstGeom>
            <a:noFill/>
            <a:ln w="50800" cap="sq">
              <a:solidFill>
                <a:srgbClr val="FF0000"/>
              </a:solidFill>
              <a:round/>
              <a:headEnd type="oval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2" name="Line 28">
              <a:extLst>
                <a:ext uri="{FF2B5EF4-FFF2-40B4-BE49-F238E27FC236}">
                  <a16:creationId xmlns:a16="http://schemas.microsoft.com/office/drawing/2014/main" id="{2B1AA566-4B27-F2C6-E1A1-9072D90647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52" y="2400"/>
              <a:ext cx="1968" cy="0"/>
            </a:xfrm>
            <a:prstGeom prst="line">
              <a:avLst/>
            </a:prstGeom>
            <a:noFill/>
            <a:ln w="50800" cap="sq">
              <a:solidFill>
                <a:srgbClr val="FFFF00"/>
              </a:solidFill>
              <a:round/>
              <a:headEnd type="oval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3" name="Line 30">
              <a:extLst>
                <a:ext uri="{FF2B5EF4-FFF2-40B4-BE49-F238E27FC236}">
                  <a16:creationId xmlns:a16="http://schemas.microsoft.com/office/drawing/2014/main" id="{EDF8398B-EA18-7A84-3EAB-F9A91A4DE54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52" y="2721"/>
              <a:ext cx="1968" cy="0"/>
            </a:xfrm>
            <a:prstGeom prst="line">
              <a:avLst/>
            </a:prstGeom>
            <a:noFill/>
            <a:ln w="50800" cap="sq">
              <a:solidFill>
                <a:srgbClr val="FFFF00"/>
              </a:solidFill>
              <a:round/>
              <a:headEnd type="oval" w="sm" len="sm"/>
              <a:tailEnd type="arrow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74" name="Text Box 33">
              <a:extLst>
                <a:ext uri="{FF2B5EF4-FFF2-40B4-BE49-F238E27FC236}">
                  <a16:creationId xmlns:a16="http://schemas.microsoft.com/office/drawing/2014/main" id="{AAF9FD1D-E84E-0121-A799-C4A2467282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28" y="2859"/>
              <a:ext cx="86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chemeClr val="tx1"/>
                  </a:solidFill>
                  <a:miter lim="800000"/>
                  <a:headEnd type="none" w="sm" len="sm"/>
                  <a:tailEnd type="none" w="sm" len="sm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kumimoji="0" lang="de-DE" altLang="de-DE" sz="2800"/>
                <a:t>=  20</a:t>
              </a:r>
            </a:p>
          </p:txBody>
        </p:sp>
        <p:sp>
          <p:nvSpPr>
            <p:cNvPr id="15375" name="Rectangle 35">
              <a:extLst>
                <a:ext uri="{FF2B5EF4-FFF2-40B4-BE49-F238E27FC236}">
                  <a16:creationId xmlns:a16="http://schemas.microsoft.com/office/drawing/2014/main" id="{B99A8CDF-21ED-EAC5-F62E-79B20515277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" y="1872"/>
              <a:ext cx="13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2400"/>
                <a:t>Saxophone</a:t>
              </a:r>
            </a:p>
          </p:txBody>
        </p:sp>
        <p:sp>
          <p:nvSpPr>
            <p:cNvPr id="15376" name="Rectangle 36">
              <a:extLst>
                <a:ext uri="{FF2B5EF4-FFF2-40B4-BE49-F238E27FC236}">
                  <a16:creationId xmlns:a16="http://schemas.microsoft.com/office/drawing/2014/main" id="{A69F991D-5659-1C7C-2B23-AB3027B338C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" y="2208"/>
              <a:ext cx="13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2400"/>
                <a:t>Trompeten</a:t>
              </a:r>
            </a:p>
          </p:txBody>
        </p:sp>
        <p:sp>
          <p:nvSpPr>
            <p:cNvPr id="15377" name="Rectangle 38">
              <a:extLst>
                <a:ext uri="{FF2B5EF4-FFF2-40B4-BE49-F238E27FC236}">
                  <a16:creationId xmlns:a16="http://schemas.microsoft.com/office/drawing/2014/main" id="{2421E3D0-A692-1837-1EF7-A98231804BF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04" y="2544"/>
              <a:ext cx="13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2075" tIns="46038" rIns="92075" bIns="46038"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de-DE" altLang="de-DE" sz="2400"/>
                <a:t>Euphonien</a:t>
              </a:r>
            </a:p>
          </p:txBody>
        </p:sp>
      </p:grpSp>
      <p:sp>
        <p:nvSpPr>
          <p:cNvPr id="15363" name="Rectangle 44">
            <a:extLst>
              <a:ext uri="{FF2B5EF4-FFF2-40B4-BE49-F238E27FC236}">
                <a16:creationId xmlns:a16="http://schemas.microsoft.com/office/drawing/2014/main" id="{AA73C706-D95E-15BC-37B9-92F95309693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62000" y="609600"/>
            <a:ext cx="7772400" cy="1143000"/>
          </a:xfrm>
          <a:noFill/>
        </p:spPr>
        <p:txBody>
          <a:bodyPr lIns="92075" tIns="46038" rIns="92075" bIns="46038"/>
          <a:lstStyle/>
          <a:p>
            <a:r>
              <a:rPr lang="de-DE" altLang="de-DE"/>
              <a:t>Wie groß ist das Orchester?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AB7A04D7-2753-444E-D4FA-D36977F22C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de-DE" altLang="de-DE"/>
              <a:t>Welche Kosten kommen auf Sie zu?</a:t>
            </a:r>
          </a:p>
        </p:txBody>
      </p:sp>
      <p:sp>
        <p:nvSpPr>
          <p:cNvPr id="20483" name="Rectangle 3">
            <a:extLst>
              <a:ext uri="{FF2B5EF4-FFF2-40B4-BE49-F238E27FC236}">
                <a16:creationId xmlns:a16="http://schemas.microsoft.com/office/drawing/2014/main" id="{EE2FF7E2-3AE6-CADF-316D-7A1D5F821CC8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85800" y="1981200"/>
            <a:ext cx="3810000" cy="3048000"/>
          </a:xfrm>
        </p:spPr>
        <p:txBody>
          <a:bodyPr/>
          <a:lstStyle/>
          <a:p>
            <a:pPr marL="374650" indent="-374650">
              <a:lnSpc>
                <a:spcPct val="90000"/>
              </a:lnSpc>
              <a:buFontTx/>
              <a:buNone/>
            </a:pPr>
            <a:r>
              <a:rPr lang="de-DE" altLang="de-DE" sz="2800" u="sng"/>
              <a:t>Monatliche Kosten</a:t>
            </a:r>
          </a:p>
          <a:p>
            <a:pPr marL="374650" indent="-374650">
              <a:lnSpc>
                <a:spcPct val="90000"/>
              </a:lnSpc>
              <a:buFontTx/>
              <a:buNone/>
            </a:pPr>
            <a:endParaRPr lang="de-DE" altLang="de-DE" sz="2800"/>
          </a:p>
          <a:p>
            <a:pPr marL="374650" indent="-374650">
              <a:lnSpc>
                <a:spcPct val="90000"/>
              </a:lnSpc>
              <a:buFontTx/>
              <a:buNone/>
            </a:pPr>
            <a:r>
              <a:rPr lang="de-DE" altLang="de-DE" sz="2800"/>
              <a:t>gesamt 36,- €</a:t>
            </a:r>
          </a:p>
          <a:p>
            <a:pPr marL="374650" indent="-374650">
              <a:lnSpc>
                <a:spcPct val="90000"/>
              </a:lnSpc>
              <a:buFontTx/>
              <a:buNone/>
            </a:pPr>
            <a:r>
              <a:rPr lang="de-DE" altLang="de-DE" sz="2800"/>
              <a:t>pro Schüler </a:t>
            </a:r>
          </a:p>
        </p:txBody>
      </p:sp>
      <p:sp>
        <p:nvSpPr>
          <p:cNvPr id="20484" name="Rectangle 4">
            <a:extLst>
              <a:ext uri="{FF2B5EF4-FFF2-40B4-BE49-F238E27FC236}">
                <a16:creationId xmlns:a16="http://schemas.microsoft.com/office/drawing/2014/main" id="{7B7615E3-A571-EDAA-BDBA-DB0D6C6827AB}"/>
              </a:ext>
            </a:extLst>
          </p:cNvPr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981200"/>
            <a:ext cx="3886200" cy="2024063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de-DE" altLang="de-DE" sz="2800" u="sng" dirty="0"/>
              <a:t>Einmalige Kosten</a:t>
            </a:r>
          </a:p>
          <a:p>
            <a:pPr marL="0" indent="0">
              <a:buFontTx/>
              <a:buNone/>
              <a:defRPr/>
            </a:pPr>
            <a:endParaRPr lang="de-DE" altLang="de-DE" sz="2800" dirty="0"/>
          </a:p>
          <a:p>
            <a:pPr marL="0" indent="0">
              <a:buFontTx/>
              <a:buNone/>
              <a:defRPr/>
            </a:pPr>
            <a:r>
              <a:rPr lang="de-DE" altLang="de-DE" sz="2800" dirty="0"/>
              <a:t>Übungsheft mit CD </a:t>
            </a:r>
          </a:p>
          <a:p>
            <a:pPr marL="0" indent="0">
              <a:buFontTx/>
              <a:buNone/>
              <a:defRPr/>
            </a:pPr>
            <a:r>
              <a:rPr lang="de-DE" altLang="de-DE" sz="2800" dirty="0"/>
              <a:t>(ca</a:t>
            </a:r>
            <a:r>
              <a:rPr lang="de-DE" altLang="de-DE" sz="2800"/>
              <a:t>. 20€</a:t>
            </a:r>
            <a:r>
              <a:rPr lang="de-DE" altLang="de-DE" sz="2800" dirty="0"/>
              <a:t>)</a:t>
            </a:r>
          </a:p>
        </p:txBody>
      </p:sp>
      <p:sp>
        <p:nvSpPr>
          <p:cNvPr id="20485" name="Rectangle 5">
            <a:extLst>
              <a:ext uri="{FF2B5EF4-FFF2-40B4-BE49-F238E27FC236}">
                <a16:creationId xmlns:a16="http://schemas.microsoft.com/office/drawing/2014/main" id="{9DEE427C-74EC-C84A-3606-AE0F3CB451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00338" y="4237038"/>
            <a:ext cx="3311525" cy="20240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293688" indent="-2936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57150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de-DE" altLang="de-DE" sz="2800" u="sng"/>
              <a:t>Verbrauchsmaterial</a:t>
            </a:r>
            <a:endParaRPr lang="de-DE" altLang="de-DE" sz="2800"/>
          </a:p>
          <a:p>
            <a:pPr>
              <a:spcBef>
                <a:spcPct val="0"/>
              </a:spcBef>
            </a:pPr>
            <a:r>
              <a:rPr lang="de-DE" altLang="de-DE" sz="2800"/>
              <a:t>Öl</a:t>
            </a:r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de-DE" altLang="de-DE" sz="2800"/>
              <a:t>Fett</a:t>
            </a:r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de-DE" altLang="de-DE" sz="2800"/>
              <a:t>Blätter</a:t>
            </a:r>
          </a:p>
          <a:p>
            <a:pPr>
              <a:lnSpc>
                <a:spcPct val="80000"/>
              </a:lnSpc>
              <a:spcBef>
                <a:spcPct val="0"/>
              </a:spcBef>
            </a:pPr>
            <a:r>
              <a:rPr lang="de-DE" altLang="de-DE" sz="2800"/>
              <a:t>Wischer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autoUpdateAnimBg="0"/>
      <p:bldP spid="20484" grpId="0" autoUpdateAnimBg="0"/>
      <p:bldP spid="20485" grpId="0" autoUpdateAnimBg="0"/>
    </p:bldLst>
  </p:timing>
</p:sld>
</file>

<file path=ppt/theme/theme1.xml><?xml version="1.0" encoding="utf-8"?>
<a:theme xmlns:a="http://schemas.openxmlformats.org/drawingml/2006/main" name="Puls">
  <a:themeElements>
    <a:clrScheme name="Puls 2">
      <a:dk1>
        <a:srgbClr val="000000"/>
      </a:dk1>
      <a:lt1>
        <a:srgbClr val="FFFFFF"/>
      </a:lt1>
      <a:dk2>
        <a:srgbClr val="000066"/>
      </a:dk2>
      <a:lt2>
        <a:srgbClr val="FFCC66"/>
      </a:lt2>
      <a:accent1>
        <a:srgbClr val="FF9900"/>
      </a:accent1>
      <a:accent2>
        <a:srgbClr val="000044"/>
      </a:accent2>
      <a:accent3>
        <a:srgbClr val="AAAAB8"/>
      </a:accent3>
      <a:accent4>
        <a:srgbClr val="DADADA"/>
      </a:accent4>
      <a:accent5>
        <a:srgbClr val="FFCAAA"/>
      </a:accent5>
      <a:accent6>
        <a:srgbClr val="00003D"/>
      </a:accent6>
      <a:hlink>
        <a:srgbClr val="3366FF"/>
      </a:hlink>
      <a:folHlink>
        <a:srgbClr val="FFFF00"/>
      </a:folHlink>
    </a:clrScheme>
    <a:fontScheme name="Pul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de-DE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Puls 1">
        <a:dk1>
          <a:srgbClr val="000000"/>
        </a:dk1>
        <a:lt1>
          <a:srgbClr val="CCECFF"/>
        </a:lt1>
        <a:dk2>
          <a:srgbClr val="000066"/>
        </a:dk2>
        <a:lt2>
          <a:srgbClr val="6699FF"/>
        </a:lt2>
        <a:accent1>
          <a:srgbClr val="33CCCC"/>
        </a:accent1>
        <a:accent2>
          <a:srgbClr val="0099FF"/>
        </a:accent2>
        <a:accent3>
          <a:srgbClr val="E2F4FF"/>
        </a:accent3>
        <a:accent4>
          <a:srgbClr val="000000"/>
        </a:accent4>
        <a:accent5>
          <a:srgbClr val="ADE2E2"/>
        </a:accent5>
        <a:accent6>
          <a:srgbClr val="008AE7"/>
        </a:accent6>
        <a:hlink>
          <a:srgbClr val="FFFF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 2">
        <a:dk1>
          <a:srgbClr val="000000"/>
        </a:dk1>
        <a:lt1>
          <a:srgbClr val="FFFFFF"/>
        </a:lt1>
        <a:dk2>
          <a:srgbClr val="000066"/>
        </a:dk2>
        <a:lt2>
          <a:srgbClr val="FFCC66"/>
        </a:lt2>
        <a:accent1>
          <a:srgbClr val="FF9900"/>
        </a:accent1>
        <a:accent2>
          <a:srgbClr val="000044"/>
        </a:accent2>
        <a:accent3>
          <a:srgbClr val="AAAAB8"/>
        </a:accent3>
        <a:accent4>
          <a:srgbClr val="DADADA"/>
        </a:accent4>
        <a:accent5>
          <a:srgbClr val="FFCAAA"/>
        </a:accent5>
        <a:accent6>
          <a:srgbClr val="00003D"/>
        </a:accent6>
        <a:hlink>
          <a:srgbClr val="3366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AEAEAE"/>
        </a:accent6>
        <a:hlink>
          <a:srgbClr val="4D4D4D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 4">
        <a:dk1>
          <a:srgbClr val="000000"/>
        </a:dk1>
        <a:lt1>
          <a:srgbClr val="FFFFFF"/>
        </a:lt1>
        <a:dk2>
          <a:srgbClr val="660033"/>
        </a:dk2>
        <a:lt2>
          <a:srgbClr val="FFCC66"/>
        </a:lt2>
        <a:accent1>
          <a:srgbClr val="FF9900"/>
        </a:accent1>
        <a:accent2>
          <a:srgbClr val="440022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3D001E"/>
        </a:accent6>
        <a:hlink>
          <a:srgbClr val="B20059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 5">
        <a:dk1>
          <a:srgbClr val="000000"/>
        </a:dk1>
        <a:lt1>
          <a:srgbClr val="FFFFFF"/>
        </a:lt1>
        <a:dk2>
          <a:srgbClr val="663300"/>
        </a:dk2>
        <a:lt2>
          <a:srgbClr val="FFCC66"/>
        </a:lt2>
        <a:accent1>
          <a:srgbClr val="FF9900"/>
        </a:accent1>
        <a:accent2>
          <a:srgbClr val="361B00"/>
        </a:accent2>
        <a:accent3>
          <a:srgbClr val="B8ADAA"/>
        </a:accent3>
        <a:accent4>
          <a:srgbClr val="DADADA"/>
        </a:accent4>
        <a:accent5>
          <a:srgbClr val="FFCAAA"/>
        </a:accent5>
        <a:accent6>
          <a:srgbClr val="301700"/>
        </a:accent6>
        <a:hlink>
          <a:srgbClr val="996633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 6">
        <a:dk1>
          <a:srgbClr val="000000"/>
        </a:dk1>
        <a:lt1>
          <a:srgbClr val="FFFFFF"/>
        </a:lt1>
        <a:dk2>
          <a:srgbClr val="003300"/>
        </a:dk2>
        <a:lt2>
          <a:srgbClr val="FFCC66"/>
        </a:lt2>
        <a:accent1>
          <a:srgbClr val="CC9900"/>
        </a:accent1>
        <a:accent2>
          <a:srgbClr val="001600"/>
        </a:accent2>
        <a:accent3>
          <a:srgbClr val="AAADAA"/>
        </a:accent3>
        <a:accent4>
          <a:srgbClr val="DADADA"/>
        </a:accent4>
        <a:accent5>
          <a:srgbClr val="E2CAAA"/>
        </a:accent5>
        <a:accent6>
          <a:srgbClr val="001300"/>
        </a:accent6>
        <a:hlink>
          <a:srgbClr val="0066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C:\Programme\Microsoft Office\Vorlagen\Präsentationsdesigns\PULS.POT</Template>
  <TotalTime>0</TotalTime>
  <Words>504</Words>
  <Application>Microsoft Office PowerPoint</Application>
  <PresentationFormat>Bildschirmpräsentation (4:3)</PresentationFormat>
  <Paragraphs>113</Paragraphs>
  <Slides>16</Slides>
  <Notes>4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16</vt:i4>
      </vt:variant>
    </vt:vector>
  </HeadingPairs>
  <TitlesOfParts>
    <vt:vector size="19" baseType="lpstr">
      <vt:lpstr>Arial</vt:lpstr>
      <vt:lpstr>Times New Roman</vt:lpstr>
      <vt:lpstr>Puls</vt:lpstr>
      <vt:lpstr> </vt:lpstr>
      <vt:lpstr>Was ist das Blasorchester?</vt:lpstr>
      <vt:lpstr>Was haben wir vor?</vt:lpstr>
      <vt:lpstr>Was wollen wir erreichen?</vt:lpstr>
      <vt:lpstr>Welche Instrumente gibt es?</vt:lpstr>
      <vt:lpstr>Wie kommen die Kinder zu  ihren Instrumenten?</vt:lpstr>
      <vt:lpstr>Wie funktioniert die Instrumentenauswahl</vt:lpstr>
      <vt:lpstr>Wie groß ist das Orchester?</vt:lpstr>
      <vt:lpstr>Welche Kosten kommen auf Sie zu?</vt:lpstr>
      <vt:lpstr>Schulorganisation</vt:lpstr>
      <vt:lpstr>Wie werden die Instrumente gepflegt?</vt:lpstr>
      <vt:lpstr>Was müssen Sie beim häuslichen Üben bedenken?</vt:lpstr>
      <vt:lpstr>Bei wem bekommen die  Schüler Instrumentalunterricht?</vt:lpstr>
      <vt:lpstr>Wichtige Termine</vt:lpstr>
      <vt:lpstr>Musiktage am Dümmer</vt:lpstr>
      <vt:lpstr>Welche weiteren Fragen darf ich Ihnen beantworten? Bitte per Mail an:  maike.kaufmann@dom-obs.de 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Präsentation Elterninformation BK</dc:title>
  <dc:creator>Gernot Breitschuh</dc:creator>
  <cp:lastModifiedBy>Maike Kaufmann</cp:lastModifiedBy>
  <cp:revision>74</cp:revision>
  <dcterms:created xsi:type="dcterms:W3CDTF">2002-07-23T23:36:22Z</dcterms:created>
  <dcterms:modified xsi:type="dcterms:W3CDTF">2026-08-13T19:06:52Z</dcterms:modified>
</cp:coreProperties>
</file>